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Thin"/>
      <p:regular r:id="rId28"/>
      <p:bold r:id="rId29"/>
      <p:italic r:id="rId30"/>
      <p:boldItalic r:id="rId31"/>
    </p:embeddedFont>
    <p:embeddedFont>
      <p:font typeface="Roboto Medium"/>
      <p:regular r:id="rId32"/>
      <p:bold r:id="rId33"/>
      <p:italic r:id="rId34"/>
      <p:boldItalic r:id="rId35"/>
    </p:embeddedFont>
    <p:embeddedFont>
      <p:font typeface="Roboto"/>
      <p:regular r:id="rId36"/>
      <p:bold r:id="rId37"/>
      <p:italic r:id="rId38"/>
      <p:boldItalic r:id="rId39"/>
    </p:embeddedFont>
    <p:embeddedFont>
      <p:font typeface="Abril Fatface"/>
      <p:regular r:id="rId40"/>
    </p:embeddedFont>
    <p:embeddedFont>
      <p:font typeface="Griffy"/>
      <p:regular r:id="rId41"/>
    </p:embeddedFont>
    <p:embeddedFont>
      <p:font typeface="Poppins"/>
      <p:regular r:id="rId42"/>
      <p:bold r:id="rId43"/>
      <p:italic r:id="rId44"/>
      <p:boldItalic r:id="rId45"/>
    </p:embeddedFont>
    <p:embeddedFont>
      <p:font typeface="PT Sans Narrow"/>
      <p:regular r:id="rId46"/>
      <p:bold r:id="rId47"/>
    </p:embeddedFont>
    <p:embeddedFont>
      <p:font typeface="Barlow Condensed"/>
      <p:regular r:id="rId48"/>
      <p:bold r:id="rId49"/>
      <p:italic r:id="rId50"/>
      <p:boldItalic r:id="rId51"/>
    </p:embeddedFont>
    <p:embeddedFont>
      <p:font typeface="Baloo 2"/>
      <p:regular r:id="rId52"/>
      <p:bold r:id="rId53"/>
    </p:embeddedFont>
    <p:embeddedFont>
      <p:font typeface="Gochi Hand"/>
      <p:regular r:id="rId54"/>
    </p:embeddedFont>
    <p:embeddedFont>
      <p:font typeface="Homemade Apple"/>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Jenell Lewis"/>
  <p:cmAuthor clrIdx="1" id="1" initials="" lastIdx="4" name="Carlotta Amaduzz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brilFatface-regular.fntdata"/><Relationship Id="rId42" Type="http://schemas.openxmlformats.org/officeDocument/2006/relationships/font" Target="fonts/Poppins-regular.fntdata"/><Relationship Id="rId41" Type="http://schemas.openxmlformats.org/officeDocument/2006/relationships/font" Target="fonts/Griffy-regular.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PTSansNarrow-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BarlowCondensed-regular.fntdata"/><Relationship Id="rId47" Type="http://schemas.openxmlformats.org/officeDocument/2006/relationships/font" Target="fonts/PTSansNarrow-bold.fntdata"/><Relationship Id="rId49" Type="http://schemas.openxmlformats.org/officeDocument/2006/relationships/font" Target="fonts/BarlowCondense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boldItalic.fntdata"/><Relationship Id="rId30" Type="http://schemas.openxmlformats.org/officeDocument/2006/relationships/font" Target="fonts/RobotoThin-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Thin-regular.fntdata"/><Relationship Id="rId27" Type="http://schemas.openxmlformats.org/officeDocument/2006/relationships/slide" Target="slides/slide20.xml"/><Relationship Id="rId29" Type="http://schemas.openxmlformats.org/officeDocument/2006/relationships/font" Target="fonts/RobotoThin-bold.fntdata"/><Relationship Id="rId51" Type="http://schemas.openxmlformats.org/officeDocument/2006/relationships/font" Target="fonts/BarlowCondensed-boldItalic.fntdata"/><Relationship Id="rId50" Type="http://schemas.openxmlformats.org/officeDocument/2006/relationships/font" Target="fonts/BarlowCondensed-italic.fntdata"/><Relationship Id="rId53" Type="http://schemas.openxmlformats.org/officeDocument/2006/relationships/font" Target="fonts/Baloo2-bold.fntdata"/><Relationship Id="rId52" Type="http://schemas.openxmlformats.org/officeDocument/2006/relationships/font" Target="fonts/Baloo2-regular.fntdata"/><Relationship Id="rId11" Type="http://schemas.openxmlformats.org/officeDocument/2006/relationships/slide" Target="slides/slide4.xml"/><Relationship Id="rId55" Type="http://schemas.openxmlformats.org/officeDocument/2006/relationships/font" Target="fonts/HomemadeApple-regular.fntdata"/><Relationship Id="rId10" Type="http://schemas.openxmlformats.org/officeDocument/2006/relationships/slide" Target="slides/slide3.xml"/><Relationship Id="rId54" Type="http://schemas.openxmlformats.org/officeDocument/2006/relationships/font" Target="fonts/GochiHand-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13T23:12:54.314">
    <p:pos x="148" y="50"/>
    <p:text>maybe move this slide to ML part</p:text>
  </p:cm>
  <p:cm authorId="1" idx="1" dt="2021-12-13T23:12:54.314">
    <p:pos x="148" y="50"/>
    <p:text>Since this is more properly linked to the ML part, maybe it does make sense to move it as Jenell is suggesting
Maybe in connection to Marissa's part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2-13T22:57:27.472">
    <p:pos x="6000" y="0"/>
    <p:text>@ Jenell - WHat about putting it here?</p:text>
  </p:cm>
  <p:cm authorId="0" idx="2" dt="2021-12-13T22:55:33.661">
    <p:pos x="6000" y="0"/>
    <p:text>hmm we can but, I thought it felt a bit out of place, but I'll put it back</p:text>
  </p:cm>
  <p:cm authorId="1" idx="3" dt="2021-12-13T22:56:14.876">
    <p:pos x="6000" y="0"/>
    <p:text>Then maybe we should put it at the end?</p:text>
  </p:cm>
  <p:cm authorId="0" idx="3" dt="2021-12-13T22:57:27.472">
    <p:pos x="6000" y="0"/>
    <p:text>Hmmm sure, whatever is best, but we can consult the others for their opinions first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12-13T22:58:32.304">
    <p:pos x="6000" y="0"/>
    <p:text>@Jenell I removed the box plot graph but we could put it back in</p:text>
  </p:cm>
  <p:cm authorId="0" idx="4" dt="2021-12-13T22:58:32.304">
    <p:pos x="6000" y="0"/>
    <p:text>I think this is good, we probably don't need the box plot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census.gov/programs-surveys/school-finances/tables/2019/secondary-education-finance/elsec19t.xl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g106b1eb05df_0_8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9" name="Google Shape;3789;g106b1eb05df_0_8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CARLOTTA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and thank you for coming to our presentation . </a:t>
            </a:r>
            <a:endParaRPr/>
          </a:p>
          <a:p>
            <a:pPr indent="0" lvl="0" marL="0" rtl="0" algn="l">
              <a:spcBef>
                <a:spcPts val="0"/>
              </a:spcBef>
              <a:spcAft>
                <a:spcPts val="0"/>
              </a:spcAft>
              <a:buNone/>
            </a:pPr>
            <a:r>
              <a:rPr lang="en"/>
              <a:t>Our team worked on applying M.L. models in education and in particular we focused on High School Graduation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before we get into the bulk of our presentation, we wanted to take a moment t</a:t>
            </a:r>
            <a:endParaRPr/>
          </a:p>
          <a:p>
            <a:pPr indent="0" lvl="0" marL="0" rtl="0" algn="l">
              <a:spcBef>
                <a:spcPts val="0"/>
              </a:spcBef>
              <a:spcAft>
                <a:spcPts val="0"/>
              </a:spcAft>
              <a:buNone/>
            </a:pPr>
            <a:r>
              <a:rPr lang="en"/>
              <a:t>o thank you for listening and especially to thank Dr Diana for the time and patience he showed us all teaching us this </a:t>
            </a:r>
            <a:r>
              <a:rPr lang="en"/>
              <a:t>semester…. So thank you !</a:t>
            </a:r>
            <a:endParaRPr/>
          </a:p>
          <a:p>
            <a:pPr indent="0" lvl="0" marL="0" rtl="0" algn="l">
              <a:spcBef>
                <a:spcPts val="0"/>
              </a:spcBef>
              <a:spcAft>
                <a:spcPts val="0"/>
              </a:spcAft>
              <a:buNone/>
            </a:pPr>
            <a:r>
              <a:rPr lang="en"/>
              <a:t>And finally to introduce our team…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g1073e0f3ce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1073e0f3ce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TIM ?</a:t>
            </a:r>
            <a:endParaRPr/>
          </a:p>
          <a:p>
            <a:pPr indent="0" lvl="0" marL="0" rtl="0" algn="l">
              <a:spcBef>
                <a:spcPts val="1200"/>
              </a:spcBef>
              <a:spcAft>
                <a:spcPts val="0"/>
              </a:spcAft>
              <a:buClr>
                <a:schemeClr val="dk1"/>
              </a:buClr>
              <a:buSzPts val="1100"/>
              <a:buFont typeface="Arial"/>
              <a:buNone/>
            </a:pPr>
            <a:r>
              <a:rPr lang="en">
                <a:solidFill>
                  <a:schemeClr val="dk1"/>
                </a:solidFill>
              </a:rPr>
              <a:t>Here </a:t>
            </a:r>
            <a:endParaRPr>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We have a snap shot of Student Enrollemen levels by race for the 2018-2019 academic year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AND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The distribution of Graduating STudents by State and by School location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(whether Urban or Rural - independent of size)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1059d5d6dce_0_2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3" name="Google Shape;3963;g1059d5d6dce_0_2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JENEVA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As we can see there is a difference between Male and Female graduations between the two areas </a:t>
            </a:r>
            <a:endParaRPr/>
          </a:p>
          <a:p>
            <a:pPr indent="0" lvl="0" marL="0" rtl="0" algn="l">
              <a:spcBef>
                <a:spcPts val="0"/>
              </a:spcBef>
              <a:spcAft>
                <a:spcPts val="0"/>
              </a:spcAft>
              <a:buNone/>
            </a:pPr>
            <a:r>
              <a:rPr lang="en"/>
              <a:t>In both areas are lower graduation rates for males </a:t>
            </a:r>
            <a:endParaRPr/>
          </a:p>
          <a:p>
            <a:pPr indent="0" lvl="0" marL="0" rtl="0" algn="l">
              <a:spcBef>
                <a:spcPts val="0"/>
              </a:spcBef>
              <a:spcAft>
                <a:spcPts val="0"/>
              </a:spcAft>
              <a:buNone/>
            </a:pPr>
            <a:r>
              <a:rPr lang="en"/>
              <a:t>And vice versa for females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 does not reflect the disaggregation by minority group which, based on our research, showed an even higher distinction between male and female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1059ebd79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1059ebd79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JENEVA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comparative purposes we also analyzed the data at the national level </a:t>
            </a:r>
            <a:endParaRPr/>
          </a:p>
          <a:p>
            <a:pPr indent="0" lvl="0" marL="0" rtl="0" algn="l">
              <a:spcBef>
                <a:spcPts val="0"/>
              </a:spcBef>
              <a:spcAft>
                <a:spcPts val="0"/>
              </a:spcAft>
              <a:buNone/>
            </a:pPr>
            <a:r>
              <a:rPr lang="en"/>
              <a:t>In particular here you can see the distribution of STudent-to- Teacher ratios across states.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already said there is a negative correlation between StT ratio and graduation rates </a:t>
            </a:r>
            <a:endParaRPr/>
          </a:p>
          <a:p>
            <a:pPr indent="0" lvl="0" marL="0" rtl="0" algn="l">
              <a:spcBef>
                <a:spcPts val="0"/>
              </a:spcBef>
              <a:spcAft>
                <a:spcPts val="0"/>
              </a:spcAft>
              <a:buNone/>
            </a:pPr>
            <a:r>
              <a:rPr lang="en"/>
              <a:t>For our states in particular </a:t>
            </a:r>
            <a:endParaRPr/>
          </a:p>
          <a:p>
            <a:pPr indent="0" lvl="0" marL="0" rtl="0" algn="l">
              <a:spcBef>
                <a:spcPts val="0"/>
              </a:spcBef>
              <a:spcAft>
                <a:spcPts val="0"/>
              </a:spcAft>
              <a:buNone/>
            </a:pPr>
            <a:r>
              <a:rPr lang="en"/>
              <a:t>New York has a relatively lower StT ratio [ADD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1059d5d6dce_0_26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9" name="Google Shape;3979;g1059d5d6dce_0_26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JENEVA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Middle</a:t>
            </a:r>
            <a:endParaRPr sz="1400">
              <a:solidFill>
                <a:schemeClr val="dk1"/>
              </a:solidFill>
            </a:endParaRPr>
          </a:p>
          <a:p>
            <a:pPr indent="0" lvl="0" marL="0" rtl="0" algn="l">
              <a:spcBef>
                <a:spcPts val="0"/>
              </a:spcBef>
              <a:spcAft>
                <a:spcPts val="0"/>
              </a:spcAft>
              <a:buNone/>
            </a:pPr>
            <a:r>
              <a:rPr lang="en" sz="1400">
                <a:solidFill>
                  <a:schemeClr val="dk1"/>
                </a:solidFill>
              </a:rPr>
              <a:t>Maine: 82.9%</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chemeClr val="dk1"/>
                </a:solidFill>
              </a:rPr>
              <a:t>High</a:t>
            </a:r>
            <a:endParaRPr b="1" sz="1400">
              <a:solidFill>
                <a:schemeClr val="dk1"/>
              </a:solidFill>
            </a:endParaRPr>
          </a:p>
          <a:p>
            <a:pPr indent="0" lvl="0" marL="0" rtl="0" algn="l">
              <a:spcBef>
                <a:spcPts val="0"/>
              </a:spcBef>
              <a:spcAft>
                <a:spcPts val="0"/>
              </a:spcAft>
              <a:buNone/>
            </a:pPr>
            <a:r>
              <a:rPr i="1" lang="en" sz="1400">
                <a:solidFill>
                  <a:schemeClr val="dk1"/>
                </a:solidFill>
              </a:rPr>
              <a:t>Maryland</a:t>
            </a:r>
            <a:r>
              <a:rPr lang="en" sz="1400">
                <a:solidFill>
                  <a:schemeClr val="dk1"/>
                </a:solidFill>
              </a:rPr>
              <a:t>: 83.9%</a:t>
            </a:r>
            <a:endParaRPr sz="1400">
              <a:solidFill>
                <a:schemeClr val="dk1"/>
              </a:solidFill>
            </a:endParaRPr>
          </a:p>
          <a:p>
            <a:pPr indent="0" lvl="0" marL="0" rtl="0" algn="l">
              <a:spcBef>
                <a:spcPts val="0"/>
              </a:spcBef>
              <a:spcAft>
                <a:spcPts val="0"/>
              </a:spcAft>
              <a:buNone/>
            </a:pPr>
            <a:r>
              <a:rPr i="1" lang="en" sz="1400">
                <a:solidFill>
                  <a:schemeClr val="dk1"/>
                </a:solidFill>
              </a:rPr>
              <a:t>Virginia</a:t>
            </a:r>
            <a:r>
              <a:rPr lang="en" sz="1400">
                <a:solidFill>
                  <a:schemeClr val="dk1"/>
                </a:solidFill>
              </a:rPr>
              <a:t>: 85.8%</a:t>
            </a:r>
            <a:endParaRPr sz="1400">
              <a:solidFill>
                <a:schemeClr val="dk1"/>
              </a:solidFill>
            </a:endParaRPr>
          </a:p>
          <a:p>
            <a:pPr indent="0" lvl="0" marL="0" rtl="0" algn="l">
              <a:spcBef>
                <a:spcPts val="0"/>
              </a:spcBef>
              <a:spcAft>
                <a:spcPts val="0"/>
              </a:spcAft>
              <a:buNone/>
            </a:pPr>
            <a:r>
              <a:rPr i="1" lang="en" sz="1400">
                <a:solidFill>
                  <a:schemeClr val="dk1"/>
                </a:solidFill>
              </a:rPr>
              <a:t>New York</a:t>
            </a:r>
            <a:r>
              <a:rPr lang="en" sz="1400">
                <a:solidFill>
                  <a:schemeClr val="dk1"/>
                </a:solidFill>
              </a:rPr>
              <a:t>: 87.0%</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lang="en" sz="1400">
                <a:solidFill>
                  <a:schemeClr val="lt1"/>
                </a:solidFill>
              </a:rPr>
              <a:t>Maine: 82.9%</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a:t>
            </a:r>
            <a:endParaRPr/>
          </a:p>
          <a:p>
            <a:pPr indent="0" lvl="0" marL="0" rtl="0" algn="l">
              <a:spcBef>
                <a:spcPts val="0"/>
              </a:spcBef>
              <a:spcAft>
                <a:spcPts val="0"/>
              </a:spcAft>
              <a:buClr>
                <a:schemeClr val="dk1"/>
              </a:buClr>
              <a:buSzPts val="1100"/>
              <a:buFont typeface="Arial"/>
              <a:buNone/>
            </a:pPr>
            <a:r>
              <a:rPr lang="en" sz="1400">
                <a:solidFill>
                  <a:schemeClr val="lt1"/>
                </a:solidFill>
              </a:rPr>
              <a:t>New Mexico: 66.9%</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Maine: 82.9%</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g1059d5d6dce_0_2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2" name="Google Shape;3992;g1059d5d6dce_0_2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JENEVA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dk1"/>
                </a:solidFill>
              </a:rPr>
              <a:t>Data cleaning</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data manipulation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Outcomes</a:t>
            </a:r>
            <a:endParaRPr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average percentage of free and reduced lunch students is higher for schools with lower graduation rates compared to schools with higher graduation rates. It matches our predictions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[Marissa] We expected Free and Reduced Lunches to be negatively correlated to graduation rates - these are often proxies for disadvantaged students  </a:t>
            </a:r>
            <a:endParaRPr>
              <a:solidFill>
                <a:schemeClr val="dk1"/>
              </a:solidFill>
            </a:endParaRPr>
          </a:p>
          <a:p>
            <a:pPr indent="0" lvl="0" marL="0" rtl="0" algn="l">
              <a:spcBef>
                <a:spcPts val="0"/>
              </a:spcBef>
              <a:spcAft>
                <a:spcPts val="0"/>
              </a:spcAft>
              <a:buNone/>
            </a:pPr>
            <a:r>
              <a:rPr lang="en" u="sng">
                <a:solidFill>
                  <a:schemeClr val="dk1"/>
                </a:solidFill>
              </a:rPr>
              <a:t>Results</a:t>
            </a:r>
            <a:endParaRPr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average percentage of free and reduced lunch students is higher for schools with lower graduation rates compared to schools with higher graduation rates, regardless of location</a:t>
            </a:r>
            <a:endParaRPr>
              <a:solidFill>
                <a:schemeClr val="dk1"/>
              </a:solidFill>
            </a:endParaRPr>
          </a:p>
          <a:p>
            <a:pPr indent="-298450" lvl="0" marL="457200" rtl="0" algn="l">
              <a:spcBef>
                <a:spcPts val="0"/>
              </a:spcBef>
              <a:spcAft>
                <a:spcPts val="0"/>
              </a:spcAft>
              <a:buClr>
                <a:schemeClr val="dk1"/>
              </a:buClr>
              <a:buSzPts val="1100"/>
              <a:buChar char="●"/>
            </a:pPr>
            <a:r>
              <a:rPr lang="en">
                <a:highlight>
                  <a:schemeClr val="lt1"/>
                </a:highlight>
              </a:rPr>
              <a:t>Inverse relationship between the graduation rate and the lunch program available, meaning that schools with higher graduation rates have fewer free&amp;reduce lunch programs</a:t>
            </a:r>
            <a:endParaRPr>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1059d5d6dce_0_33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0" name="Google Shape;4000;g1059d5d6dce_0_33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ABOU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u="sng"/>
              <a:t>Data cleaning</a:t>
            </a:r>
            <a:endParaRPr u="sng"/>
          </a:p>
          <a:p>
            <a:pPr indent="0" lvl="0" marL="0" rtl="0" algn="l">
              <a:spcBef>
                <a:spcPts val="0"/>
              </a:spcBef>
              <a:spcAft>
                <a:spcPts val="0"/>
              </a:spcAft>
              <a:buNone/>
            </a:pPr>
            <a:r>
              <a:rPr lang="en"/>
              <a:t>Some schools had missing values or not applicable in </a:t>
            </a:r>
            <a:r>
              <a:rPr lang="en"/>
              <a:t>the Title I feature. We excluded those schools since they wouldn’t to fit in the comparison between schools who do have Title I or not. This mean that the graph you are looking at is not representative of the entire datasets population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Outcomes</a:t>
            </a:r>
            <a:endParaRPr u="sng"/>
          </a:p>
          <a:p>
            <a:pPr indent="-298450" lvl="0" marL="457200" rtl="0" algn="l">
              <a:spcBef>
                <a:spcPts val="0"/>
              </a:spcBef>
              <a:spcAft>
                <a:spcPts val="0"/>
              </a:spcAft>
              <a:buSzPts val="1100"/>
              <a:buChar char="●"/>
            </a:pPr>
            <a:r>
              <a:rPr lang="en"/>
              <a:t>A significant portion of Title I eligible schools receive less funding than their non-eligible counterparts</a:t>
            </a:r>
            <a:endParaRPr/>
          </a:p>
          <a:p>
            <a:pPr indent="-298450" lvl="1" marL="914400" rtl="0" algn="l">
              <a:spcBef>
                <a:spcPts val="0"/>
              </a:spcBef>
              <a:spcAft>
                <a:spcPts val="0"/>
              </a:spcAft>
              <a:buSzPts val="1100"/>
              <a:buChar char="○"/>
            </a:pPr>
            <a:r>
              <a:rPr i="1" lang="en"/>
              <a:t>[Marissa] </a:t>
            </a:r>
            <a:r>
              <a:rPr i="1" lang="en">
                <a:solidFill>
                  <a:schemeClr val="dk1"/>
                </a:solidFill>
              </a:rPr>
              <a:t>We expected Title I schools to present lower graduation rates, in spite of the presence of higher  federal funding </a:t>
            </a:r>
            <a:endParaRPr i="1"/>
          </a:p>
          <a:p>
            <a:pPr indent="0" lvl="0" marL="0" rtl="0" algn="l">
              <a:spcBef>
                <a:spcPts val="0"/>
              </a:spcBef>
              <a:spcAft>
                <a:spcPts val="0"/>
              </a:spcAft>
              <a:buNone/>
            </a:pPr>
            <a:r>
              <a:rPr lang="en" u="sng"/>
              <a:t>Results</a:t>
            </a:r>
            <a:endParaRPr u="sng"/>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More </a:t>
            </a:r>
            <a:r>
              <a:rPr lang="en"/>
              <a:t>funding</a:t>
            </a:r>
            <a:r>
              <a:rPr lang="en"/>
              <a:t> for Title I </a:t>
            </a:r>
            <a:r>
              <a:rPr lang="en"/>
              <a:t>eligible</a:t>
            </a:r>
            <a:r>
              <a:rPr lang="en"/>
              <a:t> school in the DMV area</a:t>
            </a:r>
            <a:endParaRPr/>
          </a:p>
          <a:p>
            <a:pPr indent="-298450" lvl="0" marL="457200" rtl="0" algn="l">
              <a:spcBef>
                <a:spcPts val="0"/>
              </a:spcBef>
              <a:spcAft>
                <a:spcPts val="0"/>
              </a:spcAft>
              <a:buSzPts val="1100"/>
              <a:buChar char="●"/>
            </a:pPr>
            <a:r>
              <a:rPr lang="en"/>
              <a:t>About the Same for NY</a:t>
            </a:r>
            <a:endParaRPr/>
          </a:p>
          <a:p>
            <a:pPr indent="-298450" lvl="0" marL="457200" rtl="0" algn="l">
              <a:spcBef>
                <a:spcPts val="0"/>
              </a:spcBef>
              <a:spcAft>
                <a:spcPts val="0"/>
              </a:spcAft>
              <a:buSzPts val="1100"/>
              <a:buChar char="●"/>
            </a:pPr>
            <a:r>
              <a:rPr lang="en"/>
              <a:t>We decided to use the Box Plot as the type of visualization because it gives us more information about eh </a:t>
            </a:r>
            <a:r>
              <a:rPr lang="en"/>
              <a:t>distribution</a:t>
            </a:r>
            <a:r>
              <a:rPr lang="en"/>
              <a:t> of funding</a:t>
            </a:r>
            <a:endParaRPr/>
          </a:p>
          <a:p>
            <a:pPr indent="-298450" lvl="1" marL="914400" rtl="0" algn="l">
              <a:spcBef>
                <a:spcPts val="0"/>
              </a:spcBef>
              <a:spcAft>
                <a:spcPts val="0"/>
              </a:spcAft>
              <a:buSzPts val="1100"/>
              <a:buChar char="○"/>
            </a:pPr>
            <a:r>
              <a:rPr lang="en"/>
              <a:t>DMV Area</a:t>
            </a:r>
            <a:endParaRPr/>
          </a:p>
          <a:p>
            <a:pPr indent="-298450" lvl="2" marL="1371600" rtl="0" algn="l">
              <a:spcBef>
                <a:spcPts val="0"/>
              </a:spcBef>
              <a:spcAft>
                <a:spcPts val="0"/>
              </a:spcAft>
              <a:buClr>
                <a:schemeClr val="dk1"/>
              </a:buClr>
              <a:buSzPts val="1100"/>
              <a:buChar char="■"/>
            </a:pPr>
            <a:r>
              <a:rPr lang="en">
                <a:solidFill>
                  <a:schemeClr val="dk1"/>
                </a:solidFill>
              </a:rPr>
              <a:t>the minimum amount of funding from a eligible Title I schools is about the median or higher than the median for non-eligible Title I schools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Some non-eligible Title I schools actually receive funding higher than the highest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Eligible Title I schools are constrained within a certain amount of funding, where non-eligible Title schools have greater disparity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It is fair to conclude Title I school eligibility is an important feature for schools in the DMV states</a:t>
            </a:r>
            <a:endParaRPr>
              <a:solidFill>
                <a:schemeClr val="dk1"/>
              </a:solidFill>
            </a:endParaRPr>
          </a:p>
          <a:p>
            <a:pPr indent="-298450" lvl="1" marL="914400" rtl="0" algn="l">
              <a:spcBef>
                <a:spcPts val="0"/>
              </a:spcBef>
              <a:spcAft>
                <a:spcPts val="0"/>
              </a:spcAft>
              <a:buSzPts val="1100"/>
              <a:buChar char="○"/>
            </a:pPr>
            <a:r>
              <a:rPr lang="en"/>
              <a:t>NY Area</a:t>
            </a:r>
            <a:endParaRPr/>
          </a:p>
          <a:p>
            <a:pPr indent="-298450" lvl="2" marL="1371600" rtl="0" algn="l">
              <a:spcBef>
                <a:spcPts val="0"/>
              </a:spcBef>
              <a:spcAft>
                <a:spcPts val="0"/>
              </a:spcAft>
              <a:buSzPts val="1100"/>
              <a:buChar char="■"/>
            </a:pPr>
            <a:r>
              <a:rPr lang="en"/>
              <a:t>The min, median. And max seems are very close and identical to each other</a:t>
            </a:r>
            <a:endParaRPr/>
          </a:p>
          <a:p>
            <a:pPr indent="-298450" lvl="2" marL="1371600" rtl="0" algn="l">
              <a:spcBef>
                <a:spcPts val="0"/>
              </a:spcBef>
              <a:spcAft>
                <a:spcPts val="0"/>
              </a:spcAft>
              <a:buSzPts val="1100"/>
              <a:buChar char="■"/>
            </a:pPr>
            <a:r>
              <a:rPr lang="en"/>
              <a:t>It is fair to concluded that </a:t>
            </a:r>
            <a:r>
              <a:rPr lang="en"/>
              <a:t>Title</a:t>
            </a:r>
            <a:r>
              <a:rPr lang="en"/>
              <a:t> I funding is not major factor in that specific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CAVEAT</a:t>
            </a:r>
            <a:r>
              <a:rPr lang="en"/>
              <a:t>: </a:t>
            </a:r>
            <a:r>
              <a:rPr lang="en"/>
              <a:t>the</a:t>
            </a:r>
            <a:r>
              <a:rPr lang="en"/>
              <a:t> scope of the results was nationwide, and we focused only on the DMV area and New York State. Furthermore, we did not check these findings in parallel to the number of students in Title I eligible schools who also are classified as Special Education students, nor did we control for the presence of special programs in those schools, such as Magnet Programs, which tend to increase the amount of funding received.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 PASSING THE FLOOR TO JENELL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g1059d5d6dc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8" name="Google Shape;4008;g1059d5d6dc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JENELL</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regression models did not perform well on our data and had R2 scores of 46 and 70, for NY and DMV respectively, so we mainly focused on classification models for our data.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After running all of the classification models, LinearSVC and Logistic Regression performed well on both NY and DMV( compared to Random Forest and Neural Networks)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slide shows the Receiver Operating Characteristics (ROC) graphs for LinearSVC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NY’s AUC score was 0.95 and DMV’s was 0.98. From the classification report, the accuracy score was 0.97 for both</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Although they had the same accuracy score, </a:t>
            </a:r>
            <a:r>
              <a:rPr lang="en" sz="1400">
                <a:solidFill>
                  <a:schemeClr val="dk1"/>
                </a:solidFill>
                <a:latin typeface="Times New Roman"/>
                <a:ea typeface="Times New Roman"/>
                <a:cs typeface="Times New Roman"/>
                <a:sym typeface="Times New Roman"/>
              </a:rPr>
              <a:t>DMV has a higher Area Under the Curve(AUC) score than NY,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Therefore, this model worked better at correctly classifying the success rates on the DMV dataset, than on the NY dataset.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Since all of the classification scores were above 94%, we concluded that most of the features used were good at classifying success rates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However, the classes of success and failure were imbalanced, so to find out if the features are truly good predictors, a more balanced dataset can be used in the future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g1059d5d6dce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1059d5d6dce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JENELL</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were also curious if there was any new information we can learn from the data, so we performed Agglomerative Clustering</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slide shows the </a:t>
            </a:r>
            <a:r>
              <a:rPr lang="en" sz="1400">
                <a:solidFill>
                  <a:schemeClr val="dk1"/>
                </a:solidFill>
                <a:latin typeface="Times New Roman"/>
                <a:ea typeface="Times New Roman"/>
                <a:cs typeface="Times New Roman"/>
                <a:sym typeface="Times New Roman"/>
              </a:rPr>
              <a:t>silhouette</a:t>
            </a:r>
            <a:r>
              <a:rPr lang="en" sz="1400">
                <a:solidFill>
                  <a:schemeClr val="dk1"/>
                </a:solidFill>
                <a:latin typeface="Times New Roman"/>
                <a:ea typeface="Times New Roman"/>
                <a:cs typeface="Times New Roman"/>
                <a:sym typeface="Times New Roman"/>
              </a:rPr>
              <a:t> scores computed for clusters k=2, k=3, and k=4.</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k=2 has the highest </a:t>
            </a:r>
            <a:r>
              <a:rPr lang="en" sz="1400">
                <a:solidFill>
                  <a:schemeClr val="dk1"/>
                </a:solidFill>
                <a:latin typeface="Times New Roman"/>
                <a:ea typeface="Times New Roman"/>
                <a:cs typeface="Times New Roman"/>
                <a:sym typeface="Times New Roman"/>
              </a:rPr>
              <a:t>silhouette</a:t>
            </a:r>
            <a:r>
              <a:rPr lang="en" sz="1400">
                <a:solidFill>
                  <a:schemeClr val="dk1"/>
                </a:solidFill>
                <a:latin typeface="Times New Roman"/>
                <a:ea typeface="Times New Roman"/>
                <a:cs typeface="Times New Roman"/>
                <a:sym typeface="Times New Roman"/>
              </a:rPr>
              <a:t> score, so t</a:t>
            </a:r>
            <a:r>
              <a:rPr lang="en" sz="1400">
                <a:solidFill>
                  <a:schemeClr val="dk1"/>
                </a:solidFill>
                <a:latin typeface="Times New Roman"/>
                <a:ea typeface="Times New Roman"/>
                <a:cs typeface="Times New Roman"/>
                <a:sym typeface="Times New Roman"/>
              </a:rPr>
              <a:t>he number of clusters in the dataset is two.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probably represents rural vs urban but further research is needed to truly understand what these two clusters are.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5" name="Shape 4025"/>
        <p:cNvGrpSpPr/>
        <p:nvPr/>
      </p:nvGrpSpPr>
      <p:grpSpPr>
        <a:xfrm>
          <a:off x="0" y="0"/>
          <a:ext cx="0" cy="0"/>
          <a:chOff x="0" y="0"/>
          <a:chExt cx="0" cy="0"/>
        </a:xfrm>
      </p:grpSpPr>
      <p:sp>
        <p:nvSpPr>
          <p:cNvPr id="4026" name="Google Shape;4026;g1059d5d6dce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7" name="Google Shape;4027;g1059d5d6dce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MICHAELLA </a:t>
            </a:r>
            <a:endParaRPr sz="900">
              <a:solidFill>
                <a:schemeClr val="dk1"/>
              </a:solidFill>
              <a:latin typeface="Times New Roman"/>
              <a:ea typeface="Times New Roman"/>
              <a:cs typeface="Times New Roman"/>
              <a:sym typeface="Times New Roman"/>
            </a:endParaRPr>
          </a:p>
          <a:p>
            <a:pPr indent="0" lvl="0" marL="34290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Arial"/>
              <a:buChar char="●"/>
            </a:pPr>
            <a:r>
              <a:rPr lang="en" sz="1200">
                <a:solidFill>
                  <a:schemeClr val="dk1"/>
                </a:solidFill>
                <a:latin typeface="Times New Roman"/>
                <a:ea typeface="Times New Roman"/>
                <a:cs typeface="Times New Roman"/>
                <a:sym typeface="Times New Roman"/>
              </a:rPr>
              <a:t>The Family Educational Rights and Privacy Act (FERPA) (20 U.S.C. § 1232g; 34 CFR Part 99) is a Federal law that protects the privacy of student education records. FERPA requires that when data are released on groups of students, certain steps are taken to ensure someone cannot ascertain a student’s individual identity (i.e. the data do not disclose individual characteristics of a student).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example, if the number of students in a particular demographic category is small enough, characteristics about individual students could be revealed. Disclosure avoidance techniques make it difficult to ascertain specific numbers when regarding cohort numbers and actual graduation rates.</a:t>
            </a:r>
            <a:endParaRPr sz="1200">
              <a:solidFill>
                <a:schemeClr val="dk1"/>
              </a:solidFill>
              <a:latin typeface="Times New Roman"/>
              <a:ea typeface="Times New Roman"/>
              <a:cs typeface="Times New Roman"/>
              <a:sym typeface="Times New Roman"/>
            </a:endParaRPr>
          </a:p>
          <a:p>
            <a:pPr indent="-241300" lvl="1" marL="6858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“blurring techniques included replacing a graduation rate with ‘PS’ for privacy of the student, displaying a hyphenated range, or using GE/LE to determine threshold without using a specific number</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LEAs across different states calculate adjusted cohort graduation rates differently. Some of these differences include how students are identified as belonging to certain demographic groups, how the beginning of the cohort is defined, if summer school students are included, and which diplomas are included.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Sometimes at the state level, there are different requirements for how major racial and ethnic groups are determined, so there is some variation on how states report race and ethnicity data. The consolidated data was merged into 6 standard racial and ethnic groups, which occasionally caused the ALL category number to not equal the sum of each smaller category.</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b="1" i="1" lang="en" sz="1200">
                <a:solidFill>
                  <a:schemeClr val="dk1"/>
                </a:solidFill>
                <a:highlight>
                  <a:schemeClr val="lt1"/>
                </a:highlight>
                <a:latin typeface="Times New Roman"/>
                <a:ea typeface="Times New Roman"/>
                <a:cs typeface="Times New Roman"/>
                <a:sym typeface="Times New Roman"/>
              </a:rPr>
              <a:t>NYC </a:t>
            </a:r>
            <a:r>
              <a:rPr lang="en" sz="1200">
                <a:solidFill>
                  <a:schemeClr val="dk1"/>
                </a:solidFill>
                <a:highlight>
                  <a:schemeClr val="lt1"/>
                </a:highlight>
                <a:latin typeface="Times New Roman"/>
                <a:ea typeface="Times New Roman"/>
                <a:cs typeface="Times New Roman"/>
                <a:sym typeface="Times New Roman"/>
              </a:rPr>
              <a:t>schools used to be reported as a single LEA, but it is now a supervisory union with member LEAs</a:t>
            </a:r>
            <a:endParaRPr sz="1200">
              <a:solidFill>
                <a:schemeClr val="dk1"/>
              </a:solidFill>
              <a:highlight>
                <a:schemeClr val="lt1"/>
              </a:highlight>
              <a:latin typeface="Times New Roman"/>
              <a:ea typeface="Times New Roman"/>
              <a:cs typeface="Times New Roman"/>
              <a:sym typeface="Times New Roman"/>
            </a:endParaRPr>
          </a:p>
          <a:p>
            <a:pPr indent="-241300" lvl="0" marL="342900" rtl="0" algn="l">
              <a:spcBef>
                <a:spcPts val="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 is reported by state education agencies, and while there are measures in place to provide quality checks, anomalies are still present</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Finance amounts presented in the summary tables and data files are statistical in nature and do not represent an accounting statement. Therefore, a difference between a school system's revenue and expenditure does not indicate a “budget” surplus or deficit. Large capital outlay expenditure, debt issuance or retirement, and changes in cash and security holdings are all factors that have important influences on the balance between revenue and expenditure.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Derived statistics, such as per pupil expenditure, amounts per $1,000 of personal income, and totals aggregated from survey categories (e.g., total current spending and total revenue). An analysis based on derived statistics can be misleading and misinterpreted because of differences between school systems in accounting methodology, governmental organization, and economic structure. For example, current spending or per pupil current spending as a measure of a school system’s current expenses can be misleading because different school systems have different criteria on what they classify as current expenses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g1059d5d6dce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4" name="Google Shape;4034;g1059d5d6dce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MICHAELLA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Further research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to verify whether Title I schools present diversified characteristics and whether their graduation rates were affected by the presence of confounding variables, such as Magnet programs or high numbers of special education students.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to verify whether these features affect rural versus metropolitan area school districts similarly and whether similar result</a:t>
            </a:r>
            <a:r>
              <a:rPr lang="en">
                <a:solidFill>
                  <a:schemeClr val="dk1"/>
                </a:solidFill>
              </a:rPr>
              <a:t>s </a:t>
            </a:r>
            <a:r>
              <a:rPr lang="en">
                <a:solidFill>
                  <a:schemeClr val="dk1"/>
                </a:solidFill>
              </a:rPr>
              <a:t>can be observed across the nation.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 to assist individual States in planning for their, and the Nation’s, long-term growth in education and planning to continue to receive federal funding and meet the challenges of the future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1040305287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6" name="Google Shape;3796;g1040305287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CARLOTTA </a:t>
            </a:r>
            <a:endParaRPr>
              <a:solidFill>
                <a:schemeClr val="dk1"/>
              </a:solidFill>
            </a:endParaRPr>
          </a:p>
          <a:p>
            <a:pPr indent="0" lvl="0" marL="0" rtl="0" algn="l">
              <a:spcBef>
                <a:spcPts val="0"/>
              </a:spcBef>
              <a:spcAft>
                <a:spcPts val="0"/>
              </a:spcAft>
              <a:buNone/>
            </a:pPr>
            <a:r>
              <a:rPr lang="en">
                <a:solidFill>
                  <a:schemeClr val="dk1"/>
                </a:solidFill>
              </a:rPr>
              <a:t> As you can see we were a group of 7 and this evening you will have the chance to hear from each one of us as we move along the presentation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any questions, we ask you to please hold off until the end when we will be happy to address them all together</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1073e0f3c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1073e0f3c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g1073e0f3ce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g1073e0f3ce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CARLOTTA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did we choose Education and in particular HS graduation rates?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number of reasons…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a:t>
            </a:r>
            <a:r>
              <a:rPr lang="en">
                <a:solidFill>
                  <a:schemeClr val="dk1"/>
                </a:solidFill>
              </a:rPr>
              <a:t> of all, HS graduation rates are used to measure the relative health of a school district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Furthermore, at the National level , HS Graduation rates have stayed fairly constant over the past half a century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SPITE of Ample resources made available to school districts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HS Graduation rates are tied to local decision makers in the US through State funding and local Education Agencies who help to set education policy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are generally used to determine an economic  system’s long term growth and competitiveness </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1059d5d6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1059d5d6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CARLOTTA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SO </a:t>
            </a:r>
            <a:r>
              <a:rPr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exactly did we set out to analyze?</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We set to look at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using HS graduation rates as a proxy for education effectiveness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With the intention of identifying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what variables have the most effect on graduation rates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In order to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ensure that LEAs and States continue to enhance their systems’ growth and to meet Federal funding requirements </a:t>
            </a:r>
            <a:r>
              <a:rPr lang="en" sz="1200">
                <a:solidFill>
                  <a:srgbClr val="212121"/>
                </a:solidFill>
                <a:highlight>
                  <a:srgbClr val="FFFFFF"/>
                </a:highlight>
                <a:latin typeface="Times New Roman"/>
                <a:ea typeface="Times New Roman"/>
                <a:cs typeface="Times New Roman"/>
                <a:sym typeface="Times New Roman"/>
              </a:rPr>
              <a:t> </a:t>
            </a:r>
            <a:endParaRPr sz="1200">
              <a:solidFill>
                <a:srgbClr val="212121"/>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1" name="Shape 3831"/>
        <p:cNvGrpSpPr/>
        <p:nvPr/>
      </p:nvGrpSpPr>
      <p:grpSpPr>
        <a:xfrm>
          <a:off x="0" y="0"/>
          <a:ext cx="0" cy="0"/>
          <a:chOff x="0" y="0"/>
          <a:chExt cx="0" cy="0"/>
        </a:xfrm>
      </p:grpSpPr>
      <p:sp>
        <p:nvSpPr>
          <p:cNvPr id="3832" name="Google Shape;3832;g1059d5d6dce_0_3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3" name="Google Shape;3833;g1059d5d6dce_0_3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650" u="sng">
                <a:solidFill>
                  <a:schemeClr val="dk1"/>
                </a:solidFill>
                <a:highlight>
                  <a:srgbClr val="FFFFFE"/>
                </a:highlight>
                <a:latin typeface="Courier New"/>
                <a:ea typeface="Courier New"/>
                <a:cs typeface="Courier New"/>
                <a:sym typeface="Courier New"/>
                <a:hlinkClick r:id="rId2">
                  <a:extLst>
                    <a:ext uri="{A12FA001-AC4F-418D-AE19-62706E023703}">
                      <ahyp:hlinkClr val="tx"/>
                    </a:ext>
                  </a:extLst>
                </a:hlinkClick>
              </a:rPr>
              <a:t>https://www2.census.gov/programs-surveys/school-finances/tables/2019/secondary-education-finance/elsec19t.xls</a:t>
            </a:r>
            <a:endParaRPr sz="6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rPr>
              <a:t>TIM</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342900" lvl="0" marL="0" rtl="0" algn="l">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Overview</a:t>
            </a:r>
            <a:r>
              <a:rPr lang="en" sz="1500">
                <a:solidFill>
                  <a:schemeClr val="dk1"/>
                </a:solidFill>
                <a:latin typeface="Times New Roman"/>
                <a:ea typeface="Times New Roman"/>
                <a:cs typeface="Times New Roman"/>
                <a:sym typeface="Times New Roman"/>
              </a:rPr>
              <a:t>: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sz="1500">
              <a:solidFill>
                <a:schemeClr val="dk1"/>
              </a:solidFill>
              <a:latin typeface="Times New Roman"/>
              <a:ea typeface="Times New Roman"/>
              <a:cs typeface="Times New Roman"/>
              <a:sym typeface="Times New Roman"/>
            </a:endParaRPr>
          </a:p>
          <a:p>
            <a:pPr indent="342900" lvl="0" marL="0" rtl="0" algn="l">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Data</a:t>
            </a:r>
            <a:r>
              <a:rPr lang="en" sz="1500">
                <a:solidFill>
                  <a:schemeClr val="dk1"/>
                </a:solidFill>
                <a:latin typeface="Times New Roman"/>
                <a:ea typeface="Times New Roman"/>
                <a:cs typeface="Times New Roman"/>
                <a:sym typeface="Times New Roman"/>
              </a:rPr>
              <a:t>:</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Descriptive variables pertaining to schools overall  = School-specific information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on graduation rates and cohort counts by major ethnic group = Graduation rates</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Financial information = Per-Pupil Funding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high school high stakes testing = Assessment data</a:t>
            </a:r>
            <a:endParaRPr sz="1500">
              <a:solidFill>
                <a:schemeClr val="dk1"/>
              </a:solidFill>
              <a:latin typeface="Times New Roman"/>
              <a:ea typeface="Times New Roman"/>
              <a:cs typeface="Times New Roman"/>
              <a:sym typeface="Times New Roman"/>
            </a:endParaRPr>
          </a:p>
          <a:p>
            <a:pPr indent="34290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Unique Identifier across districts for each school </a:t>
            </a:r>
            <a:endParaRPr sz="15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1059d5d6dce_0_7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1059d5d6dce_0_7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This is an overview of our List of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they are quite numerous and include disaggregated data by gender and by racial student composition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merged datasets we initially ran LazyPredict and Random Forest to have an overview of which features and models appeared to be most effective in predicting graduation scores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1059d5d6dce_0_1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6" name="Google Shape;3906;g1059d5d6dce_0_1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MARISSA?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the results of our Random Forest model in terms of feature importance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 unsurprisingly - the assessment data is the most important feature in predicting graduation rates </a:t>
            </a:r>
            <a:endParaRPr/>
          </a:p>
          <a:p>
            <a:pPr indent="0" lvl="0" marL="0" rtl="0" algn="l">
              <a:spcBef>
                <a:spcPts val="0"/>
              </a:spcBef>
              <a:spcAft>
                <a:spcPts val="0"/>
              </a:spcAft>
              <a:buNone/>
            </a:pPr>
            <a:r>
              <a:rPr lang="en"/>
              <a:t>Interestingly Reading assessment results were the most effective across the </a:t>
            </a:r>
            <a:r>
              <a:rPr lang="en"/>
              <a:t>board</a:t>
            </a:r>
            <a:r>
              <a:rPr lang="en"/>
              <a:t> - this might </a:t>
            </a:r>
            <a:r>
              <a:rPr lang="en"/>
              <a:t>explain</a:t>
            </a:r>
            <a:r>
              <a:rPr lang="en"/>
              <a:t> why there is such emphasis placed on reading abilities in 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our </a:t>
            </a:r>
            <a:r>
              <a:rPr lang="en"/>
              <a:t>research</a:t>
            </a:r>
            <a:r>
              <a:rPr lang="en"/>
              <a:t> we were particularly interested in considering the following features: </a:t>
            </a:r>
            <a:endParaRPr/>
          </a:p>
          <a:p>
            <a:pPr indent="-298450" lvl="0" marL="457200" rtl="0" algn="l">
              <a:spcBef>
                <a:spcPts val="0"/>
              </a:spcBef>
              <a:spcAft>
                <a:spcPts val="0"/>
              </a:spcAft>
              <a:buSzPts val="1100"/>
              <a:buChar char="-"/>
            </a:pPr>
            <a:r>
              <a:rPr lang="en"/>
              <a:t>FTE</a:t>
            </a:r>
            <a:endParaRPr/>
          </a:p>
          <a:p>
            <a:pPr indent="-298450" lvl="0" marL="457200" rtl="0" algn="l">
              <a:spcBef>
                <a:spcPts val="0"/>
              </a:spcBef>
              <a:spcAft>
                <a:spcPts val="0"/>
              </a:spcAft>
              <a:buSzPts val="1100"/>
              <a:buChar char="-"/>
            </a:pPr>
            <a:r>
              <a:rPr lang="en"/>
              <a:t>Gender </a:t>
            </a:r>
            <a:endParaRPr/>
          </a:p>
          <a:p>
            <a:pPr indent="-298450" lvl="0" marL="457200" rtl="0" algn="l">
              <a:spcBef>
                <a:spcPts val="0"/>
              </a:spcBef>
              <a:spcAft>
                <a:spcPts val="0"/>
              </a:spcAft>
              <a:buSzPts val="1100"/>
              <a:buChar char="-"/>
            </a:pPr>
            <a:r>
              <a:rPr lang="en"/>
              <a:t>Student-teacher ratio</a:t>
            </a:r>
            <a:endParaRPr/>
          </a:p>
          <a:p>
            <a:pPr indent="-298450" lvl="0" marL="457200" rtl="0" algn="l">
              <a:spcBef>
                <a:spcPts val="0"/>
              </a:spcBef>
              <a:spcAft>
                <a:spcPts val="0"/>
              </a:spcAft>
              <a:buSzPts val="1100"/>
              <a:buChar char="-"/>
            </a:pPr>
            <a:r>
              <a:rPr lang="en"/>
              <a:t>Total free lunch</a:t>
            </a:r>
            <a:endParaRPr/>
          </a:p>
          <a:p>
            <a:pPr indent="-298450" lvl="0" marL="457200" rtl="0" algn="l">
              <a:spcBef>
                <a:spcPts val="0"/>
              </a:spcBef>
              <a:spcAft>
                <a:spcPts val="0"/>
              </a:spcAft>
              <a:buSzPts val="1100"/>
              <a:buChar char="-"/>
            </a:pPr>
            <a:r>
              <a:rPr lang="en"/>
              <a:t>Race</a:t>
            </a:r>
            <a:endParaRPr/>
          </a:p>
          <a:p>
            <a:pPr indent="-298450" lvl="0" marL="457200" rtl="0" algn="l">
              <a:spcBef>
                <a:spcPts val="0"/>
              </a:spcBef>
              <a:spcAft>
                <a:spcPts val="0"/>
              </a:spcAft>
              <a:buSzPts val="1100"/>
              <a:buChar char="-"/>
            </a:pPr>
            <a:r>
              <a:rPr lang="en"/>
              <a:t>Price per pupil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1059d5d6dce_0_15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6" name="Google Shape;3916;g1059d5d6dce_0_15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MARISSA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Fundamentally we ran two types of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focused on predicting graduation rates using regression analysis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focused on </a:t>
            </a:r>
            <a:r>
              <a:rPr lang="en">
                <a:solidFill>
                  <a:schemeClr val="dk1"/>
                </a:solidFill>
              </a:rPr>
              <a:t>predicting</a:t>
            </a:r>
            <a:r>
              <a:rPr lang="en">
                <a:solidFill>
                  <a:schemeClr val="dk1"/>
                </a:solidFill>
              </a:rPr>
              <a:t> successful graduation versus not - where a threshold of 67% was used to classify schools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1059d5d6dce_0_18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1059d5d6dce_0_18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our research we expected certain </a:t>
            </a:r>
            <a:r>
              <a:rPr lang="en"/>
              <a:t>results: </a:t>
            </a:r>
            <a:endParaRPr/>
          </a:p>
          <a:p>
            <a:pPr indent="457200" lvl="0" marL="0" rtl="0" algn="l">
              <a:spcBef>
                <a:spcPts val="0"/>
              </a:spcBef>
              <a:spcAft>
                <a:spcPts val="0"/>
              </a:spcAft>
              <a:buNone/>
            </a:pPr>
            <a:r>
              <a:rPr lang="en"/>
              <a:t> </a:t>
            </a:r>
            <a:r>
              <a:rPr lang="en"/>
              <a:t>With respect to Gender we expected Female students to present hiogher graduation rates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Title I schools to present lower graduation rates, in spite of the presence of higher  federal funding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Student to teacher ratios to be negatively correlated to graduation rates (i.e. as more students are </a:t>
            </a:r>
            <a:r>
              <a:rPr lang="en"/>
              <a:t>present</a:t>
            </a:r>
            <a:r>
              <a:rPr lang="en"/>
              <a:t> in a school, given the same number of teachers, students success levels are affected)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Free and Reduced Lunches to be negatively correlated to graduation rates - these are often proxies for disadvantaged students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Finally, we used adjusted graduation cohorts that accounted for only students graduating with a regular diploma (expluding GEDs and drop-out students</a:t>
            </a:r>
            <a:endParaRPr/>
          </a:p>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2.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3.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01188" y="1206675"/>
            <a:ext cx="3991800" cy="993600"/>
          </a:xfrm>
          <a:prstGeom prst="rect">
            <a:avLst/>
          </a:prstGeom>
        </p:spPr>
        <p:txBody>
          <a:bodyPr anchorCtr="0" anchor="t" bIns="91425" lIns="91425" spcFirstLastPara="1" rIns="91425" wrap="square" tIns="91425">
            <a:normAutofit/>
          </a:bodyPr>
          <a:lstStyle>
            <a:lvl1pPr indent="0" lvl="0" marL="0" marR="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52" name="Google Shape;52;p13"/>
          <p:cNvSpPr txBox="1"/>
          <p:nvPr>
            <p:ph idx="1" type="body"/>
          </p:nvPr>
        </p:nvSpPr>
        <p:spPr>
          <a:xfrm>
            <a:off x="501169" y="2259900"/>
            <a:ext cx="3991800" cy="1677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59" name="Shape 59"/>
        <p:cNvGrpSpPr/>
        <p:nvPr/>
      </p:nvGrpSpPr>
      <p:grpSpPr>
        <a:xfrm>
          <a:off x="0" y="0"/>
          <a:ext cx="0" cy="0"/>
          <a:chOff x="0" y="0"/>
          <a:chExt cx="0" cy="0"/>
        </a:xfrm>
      </p:grpSpPr>
      <p:grpSp>
        <p:nvGrpSpPr>
          <p:cNvPr id="60" name="Google Shape;60;p15"/>
          <p:cNvGrpSpPr/>
          <p:nvPr/>
        </p:nvGrpSpPr>
        <p:grpSpPr>
          <a:xfrm>
            <a:off x="3311142" y="-23971"/>
            <a:ext cx="3694477" cy="2270427"/>
            <a:chOff x="7106606" y="3675388"/>
            <a:chExt cx="4925970" cy="3027237"/>
          </a:xfrm>
        </p:grpSpPr>
        <p:grpSp>
          <p:nvGrpSpPr>
            <p:cNvPr id="61" name="Google Shape;61;p15"/>
            <p:cNvGrpSpPr/>
            <p:nvPr/>
          </p:nvGrpSpPr>
          <p:grpSpPr>
            <a:xfrm>
              <a:off x="7106606" y="3675388"/>
              <a:ext cx="4925970" cy="3021827"/>
              <a:chOff x="5548994" y="566875"/>
              <a:chExt cx="2824200" cy="1732500"/>
            </a:xfrm>
          </p:grpSpPr>
          <p:grpSp>
            <p:nvGrpSpPr>
              <p:cNvPr id="62" name="Google Shape;62;p15"/>
              <p:cNvGrpSpPr/>
              <p:nvPr/>
            </p:nvGrpSpPr>
            <p:grpSpPr>
              <a:xfrm>
                <a:off x="6723350" y="566875"/>
                <a:ext cx="1552188" cy="1732500"/>
                <a:chOff x="6723350" y="566875"/>
                <a:chExt cx="1552188" cy="1732500"/>
              </a:xfrm>
            </p:grpSpPr>
            <p:cxnSp>
              <p:nvCxnSpPr>
                <p:cNvPr id="63" name="Google Shape;63;p1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1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1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1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1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8" name="Google Shape;68;p1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9" name="Google Shape;69;p1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1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71" name="Google Shape;71;p15"/>
              <p:cNvGrpSpPr/>
              <p:nvPr/>
            </p:nvGrpSpPr>
            <p:grpSpPr>
              <a:xfrm rot="5400000">
                <a:off x="6184998" y="21028"/>
                <a:ext cx="1552194" cy="2824200"/>
                <a:chOff x="6723350" y="566874"/>
                <a:chExt cx="1552194" cy="2824200"/>
              </a:xfrm>
            </p:grpSpPr>
            <p:cxnSp>
              <p:nvCxnSpPr>
                <p:cNvPr id="72" name="Google Shape;72;p1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15"/>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5"/>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15"/>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15"/>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15"/>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15"/>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80" name="Google Shape;80;p15"/>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15"/>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15"/>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5"/>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15"/>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sp>
        <p:nvSpPr>
          <p:cNvPr id="85" name="Google Shape;85;p15"/>
          <p:cNvSpPr/>
          <p:nvPr/>
        </p:nvSpPr>
        <p:spPr>
          <a:xfrm rot="-471590">
            <a:off x="148231" y="-106417"/>
            <a:ext cx="5080714" cy="3206466"/>
          </a:xfrm>
          <a:custGeom>
            <a:rect b="b" l="l" r="r" t="t"/>
            <a:pathLst>
              <a:path extrusionOk="0" h="4277903" w="6778429">
                <a:moveTo>
                  <a:pt x="925729" y="2909301"/>
                </a:moveTo>
                <a:cubicBezTo>
                  <a:pt x="905006" y="2909954"/>
                  <a:pt x="884530" y="2918514"/>
                  <a:pt x="869216" y="2934824"/>
                </a:cubicBezTo>
                <a:cubicBezTo>
                  <a:pt x="838586" y="2967454"/>
                  <a:pt x="840202" y="3018724"/>
                  <a:pt x="872824" y="3049353"/>
                </a:cubicBezTo>
                <a:cubicBezTo>
                  <a:pt x="905415" y="3079948"/>
                  <a:pt x="956635" y="3078371"/>
                  <a:pt x="987281" y="3045816"/>
                </a:cubicBezTo>
                <a:cubicBezTo>
                  <a:pt x="987302" y="3045792"/>
                  <a:pt x="987323" y="3045768"/>
                  <a:pt x="987354" y="3045745"/>
                </a:cubicBezTo>
                <a:cubicBezTo>
                  <a:pt x="1017974" y="3013122"/>
                  <a:pt x="1016360" y="2961844"/>
                  <a:pt x="983737" y="2931216"/>
                </a:cubicBezTo>
                <a:cubicBezTo>
                  <a:pt x="967426" y="2915902"/>
                  <a:pt x="946453" y="2908649"/>
                  <a:pt x="925729" y="2909301"/>
                </a:cubicBezTo>
                <a:close/>
                <a:moveTo>
                  <a:pt x="2752590" y="3098409"/>
                </a:moveTo>
                <a:lnTo>
                  <a:pt x="2801515" y="3199989"/>
                </a:lnTo>
                <a:cubicBezTo>
                  <a:pt x="2771967" y="3230437"/>
                  <a:pt x="2772685" y="3279077"/>
                  <a:pt x="2803120" y="3308626"/>
                </a:cubicBezTo>
                <a:cubicBezTo>
                  <a:pt x="2819429" y="3324453"/>
                  <a:pt x="2841908" y="3332257"/>
                  <a:pt x="2864509" y="3329924"/>
                </a:cubicBezTo>
                <a:lnTo>
                  <a:pt x="2914176" y="3431336"/>
                </a:lnTo>
                <a:lnTo>
                  <a:pt x="2737953" y="3516370"/>
                </a:lnTo>
                <a:lnTo>
                  <a:pt x="2671986" y="3548273"/>
                </a:lnTo>
                <a:lnTo>
                  <a:pt x="2623046" y="3446691"/>
                </a:lnTo>
                <a:cubicBezTo>
                  <a:pt x="2652655" y="3416297"/>
                  <a:pt x="2652026" y="3367660"/>
                  <a:pt x="2621628" y="3338053"/>
                </a:cubicBezTo>
                <a:cubicBezTo>
                  <a:pt x="2605296" y="3322142"/>
                  <a:pt x="2582735" y="3314300"/>
                  <a:pt x="2560054" y="3316667"/>
                </a:cubicBezTo>
                <a:lnTo>
                  <a:pt x="2511118" y="3215086"/>
                </a:lnTo>
                <a:lnTo>
                  <a:pt x="2514995" y="3213215"/>
                </a:lnTo>
                <a:lnTo>
                  <a:pt x="2513867" y="3210874"/>
                </a:lnTo>
                <a:lnTo>
                  <a:pt x="2572257" y="3182961"/>
                </a:lnTo>
                <a:lnTo>
                  <a:pt x="2573327" y="3185052"/>
                </a:lnTo>
                <a:close/>
                <a:moveTo>
                  <a:pt x="1412245" y="2391938"/>
                </a:moveTo>
                <a:cubicBezTo>
                  <a:pt x="1391565" y="2392575"/>
                  <a:pt x="1371128" y="2401101"/>
                  <a:pt x="1355834" y="2417365"/>
                </a:cubicBezTo>
                <a:cubicBezTo>
                  <a:pt x="1325257" y="2449886"/>
                  <a:pt x="1326824" y="2501049"/>
                  <a:pt x="1359349" y="2531636"/>
                </a:cubicBezTo>
                <a:cubicBezTo>
                  <a:pt x="1391870" y="2562080"/>
                  <a:pt x="1442864" y="2560561"/>
                  <a:pt x="1473513" y="2528240"/>
                </a:cubicBezTo>
                <a:cubicBezTo>
                  <a:pt x="1473544" y="2528199"/>
                  <a:pt x="1473586" y="2528160"/>
                  <a:pt x="1473619" y="2528119"/>
                </a:cubicBezTo>
                <a:cubicBezTo>
                  <a:pt x="1504206" y="2495600"/>
                  <a:pt x="1502639" y="2444437"/>
                  <a:pt x="1470111" y="2413848"/>
                </a:cubicBezTo>
                <a:cubicBezTo>
                  <a:pt x="1453847" y="2398555"/>
                  <a:pt x="1432925" y="2391302"/>
                  <a:pt x="1412245" y="2391938"/>
                </a:cubicBezTo>
                <a:close/>
                <a:moveTo>
                  <a:pt x="1402425" y="2277384"/>
                </a:moveTo>
                <a:cubicBezTo>
                  <a:pt x="1447870" y="2276037"/>
                  <a:pt x="1493828" y="2292027"/>
                  <a:pt x="1529530" y="2325674"/>
                </a:cubicBezTo>
                <a:cubicBezTo>
                  <a:pt x="1585754" y="2378721"/>
                  <a:pt x="1594001" y="2460588"/>
                  <a:pt x="1580576" y="2533134"/>
                </a:cubicBezTo>
                <a:cubicBezTo>
                  <a:pt x="1573498" y="2570086"/>
                  <a:pt x="1561305" y="2605867"/>
                  <a:pt x="1544347" y="2639444"/>
                </a:cubicBezTo>
                <a:cubicBezTo>
                  <a:pt x="1526820" y="2674123"/>
                  <a:pt x="1493751" y="2699432"/>
                  <a:pt x="1483770" y="2738133"/>
                </a:cubicBezTo>
                <a:lnTo>
                  <a:pt x="1484087" y="2738447"/>
                </a:lnTo>
                <a:cubicBezTo>
                  <a:pt x="1477704" y="2762965"/>
                  <a:pt x="1479387" y="2787298"/>
                  <a:pt x="1484843" y="2809431"/>
                </a:cubicBezTo>
                <a:lnTo>
                  <a:pt x="1508218" y="2867145"/>
                </a:lnTo>
                <a:lnTo>
                  <a:pt x="1508637" y="2866998"/>
                </a:lnTo>
                <a:cubicBezTo>
                  <a:pt x="1516107" y="2880649"/>
                  <a:pt x="1523300" y="2891109"/>
                  <a:pt x="1527386" y="2897353"/>
                </a:cubicBezTo>
                <a:lnTo>
                  <a:pt x="1570303" y="2979735"/>
                </a:lnTo>
                <a:lnTo>
                  <a:pt x="1721754" y="3045293"/>
                </a:lnTo>
                <a:lnTo>
                  <a:pt x="1845403" y="3098530"/>
                </a:lnTo>
                <a:lnTo>
                  <a:pt x="2066391" y="3193958"/>
                </a:lnTo>
                <a:cubicBezTo>
                  <a:pt x="2112787" y="3214015"/>
                  <a:pt x="2158731" y="3235362"/>
                  <a:pt x="2206542" y="3252374"/>
                </a:cubicBezTo>
                <a:cubicBezTo>
                  <a:pt x="2219364" y="3256725"/>
                  <a:pt x="2239374" y="3263495"/>
                  <a:pt x="2254918" y="3273765"/>
                </a:cubicBezTo>
                <a:lnTo>
                  <a:pt x="2261901" y="3280617"/>
                </a:lnTo>
                <a:lnTo>
                  <a:pt x="2266611" y="3279828"/>
                </a:lnTo>
                <a:cubicBezTo>
                  <a:pt x="2279003" y="3287975"/>
                  <a:pt x="2284897" y="3303065"/>
                  <a:pt x="2281290" y="3317455"/>
                </a:cubicBezTo>
                <a:cubicBezTo>
                  <a:pt x="2272924" y="3348453"/>
                  <a:pt x="2223556" y="3343837"/>
                  <a:pt x="2200935" y="3339339"/>
                </a:cubicBezTo>
                <a:lnTo>
                  <a:pt x="2200490" y="3339277"/>
                </a:lnTo>
                <a:lnTo>
                  <a:pt x="2198015" y="3338672"/>
                </a:lnTo>
                <a:lnTo>
                  <a:pt x="2196085" y="3338575"/>
                </a:lnTo>
                <a:cubicBezTo>
                  <a:pt x="2088625" y="3317770"/>
                  <a:pt x="1981625" y="3283155"/>
                  <a:pt x="1876206" y="3253985"/>
                </a:cubicBezTo>
                <a:cubicBezTo>
                  <a:pt x="1852875" y="3247496"/>
                  <a:pt x="1829546" y="3241008"/>
                  <a:pt x="1806258" y="3234254"/>
                </a:cubicBezTo>
                <a:lnTo>
                  <a:pt x="1658596" y="3190234"/>
                </a:lnTo>
                <a:lnTo>
                  <a:pt x="1711370" y="3334295"/>
                </a:lnTo>
                <a:cubicBezTo>
                  <a:pt x="1719552" y="3357055"/>
                  <a:pt x="1727449" y="3379956"/>
                  <a:pt x="1735327" y="3402943"/>
                </a:cubicBezTo>
                <a:cubicBezTo>
                  <a:pt x="1770937" y="3506274"/>
                  <a:pt x="1812126" y="3611012"/>
                  <a:pt x="1839554" y="3716990"/>
                </a:cubicBezTo>
                <a:lnTo>
                  <a:pt x="1839530" y="3717166"/>
                </a:lnTo>
                <a:cubicBezTo>
                  <a:pt x="1845424" y="3739607"/>
                  <a:pt x="1852954" y="3788403"/>
                  <a:pt x="1822508" y="3798671"/>
                </a:cubicBezTo>
                <a:cubicBezTo>
                  <a:pt x="1786296" y="3810930"/>
                  <a:pt x="1764598" y="3757733"/>
                  <a:pt x="1753920" y="3732824"/>
                </a:cubicBezTo>
                <a:cubicBezTo>
                  <a:pt x="1734008" y="3686270"/>
                  <a:pt x="1709953" y="3641663"/>
                  <a:pt x="1686961" y="3596483"/>
                </a:cubicBezTo>
                <a:cubicBezTo>
                  <a:pt x="1650675" y="3524949"/>
                  <a:pt x="1614356" y="3453384"/>
                  <a:pt x="1578010" y="3381779"/>
                </a:cubicBezTo>
                <a:cubicBezTo>
                  <a:pt x="1557722" y="3341749"/>
                  <a:pt x="1537260" y="3301696"/>
                  <a:pt x="1516984" y="3261577"/>
                </a:cubicBezTo>
                <a:lnTo>
                  <a:pt x="1444053" y="3118052"/>
                </a:lnTo>
                <a:lnTo>
                  <a:pt x="1423722" y="3110020"/>
                </a:lnTo>
                <a:cubicBezTo>
                  <a:pt x="1401566" y="3100286"/>
                  <a:pt x="1379919" y="3089629"/>
                  <a:pt x="1359055" y="3077717"/>
                </a:cubicBezTo>
                <a:cubicBezTo>
                  <a:pt x="1352795" y="3074144"/>
                  <a:pt x="1341641" y="3067547"/>
                  <a:pt x="1327610" y="3060911"/>
                </a:cubicBezTo>
                <a:lnTo>
                  <a:pt x="1327895" y="3059920"/>
                </a:lnTo>
                <a:lnTo>
                  <a:pt x="1273041" y="3041314"/>
                </a:lnTo>
                <a:cubicBezTo>
                  <a:pt x="1250622" y="3037182"/>
                  <a:pt x="1226213" y="3036985"/>
                  <a:pt x="1202008" y="3044879"/>
                </a:cubicBezTo>
                <a:cubicBezTo>
                  <a:pt x="1163993" y="3057157"/>
                  <a:pt x="1140724" y="3091667"/>
                  <a:pt x="1107154" y="3111502"/>
                </a:cubicBezTo>
                <a:cubicBezTo>
                  <a:pt x="1074601" y="3130432"/>
                  <a:pt x="1039586" y="3144786"/>
                  <a:pt x="1003112" y="3154145"/>
                </a:cubicBezTo>
                <a:cubicBezTo>
                  <a:pt x="949480" y="3167629"/>
                  <a:pt x="889712" y="3169112"/>
                  <a:pt x="839376" y="3146695"/>
                </a:cubicBezTo>
                <a:lnTo>
                  <a:pt x="838140" y="3145879"/>
                </a:lnTo>
                <a:lnTo>
                  <a:pt x="835261" y="3145066"/>
                </a:lnTo>
                <a:cubicBezTo>
                  <a:pt x="818494" y="3137581"/>
                  <a:pt x="802770" y="3127443"/>
                  <a:pt x="788663" y="3114220"/>
                </a:cubicBezTo>
                <a:cubicBezTo>
                  <a:pt x="788647" y="3114199"/>
                  <a:pt x="788631" y="3114189"/>
                  <a:pt x="788608" y="3114167"/>
                </a:cubicBezTo>
                <a:lnTo>
                  <a:pt x="771179" y="3089550"/>
                </a:lnTo>
                <a:lnTo>
                  <a:pt x="763595" y="3080301"/>
                </a:lnTo>
                <a:lnTo>
                  <a:pt x="761702" y="3076166"/>
                </a:lnTo>
                <a:lnTo>
                  <a:pt x="747658" y="3056331"/>
                </a:lnTo>
                <a:cubicBezTo>
                  <a:pt x="719614" y="2992695"/>
                  <a:pt x="730383" y="2915711"/>
                  <a:pt x="781061" y="2861904"/>
                </a:cubicBezTo>
                <a:cubicBezTo>
                  <a:pt x="816765" y="2825115"/>
                  <a:pt x="866268" y="2805001"/>
                  <a:pt x="917514" y="2806472"/>
                </a:cubicBezTo>
                <a:cubicBezTo>
                  <a:pt x="973170" y="2807909"/>
                  <a:pt x="1191365" y="2888893"/>
                  <a:pt x="1247035" y="2911593"/>
                </a:cubicBezTo>
                <a:cubicBezTo>
                  <a:pt x="1298661" y="2932919"/>
                  <a:pt x="1324481" y="2947412"/>
                  <a:pt x="1356474" y="2958980"/>
                </a:cubicBezTo>
                <a:lnTo>
                  <a:pt x="1342405" y="3007995"/>
                </a:lnTo>
                <a:lnTo>
                  <a:pt x="1342761" y="3008174"/>
                </a:lnTo>
                <a:lnTo>
                  <a:pt x="1356430" y="2960596"/>
                </a:lnTo>
                <a:cubicBezTo>
                  <a:pt x="1365692" y="2963957"/>
                  <a:pt x="1375445" y="2967026"/>
                  <a:pt x="1386371" y="2970077"/>
                </a:cubicBezTo>
                <a:lnTo>
                  <a:pt x="1431431" y="2977106"/>
                </a:lnTo>
                <a:lnTo>
                  <a:pt x="1427494" y="2959245"/>
                </a:lnTo>
                <a:lnTo>
                  <a:pt x="1421716" y="2935534"/>
                </a:lnTo>
                <a:cubicBezTo>
                  <a:pt x="1418043" y="2925023"/>
                  <a:pt x="1414463" y="2915787"/>
                  <a:pt x="1410557" y="2906955"/>
                </a:cubicBezTo>
                <a:lnTo>
                  <a:pt x="1411790" y="2906566"/>
                </a:lnTo>
                <a:lnTo>
                  <a:pt x="1410053" y="2902070"/>
                </a:lnTo>
                <a:lnTo>
                  <a:pt x="1409971" y="2902099"/>
                </a:lnTo>
                <a:cubicBezTo>
                  <a:pt x="1396493" y="2870765"/>
                  <a:pt x="1380426" y="2845737"/>
                  <a:pt x="1356241" y="2795526"/>
                </a:cubicBezTo>
                <a:cubicBezTo>
                  <a:pt x="1330274" y="2741283"/>
                  <a:pt x="1236493" y="2528239"/>
                  <a:pt x="1231747" y="2472985"/>
                </a:cubicBezTo>
                <a:cubicBezTo>
                  <a:pt x="1227040" y="2421988"/>
                  <a:pt x="1243887" y="2371341"/>
                  <a:pt x="1278203" y="2333323"/>
                </a:cubicBezTo>
                <a:cubicBezTo>
                  <a:pt x="1278267" y="2333251"/>
                  <a:pt x="1278332" y="2333178"/>
                  <a:pt x="1278403" y="2333116"/>
                </a:cubicBezTo>
                <a:cubicBezTo>
                  <a:pt x="1312050" y="2297415"/>
                  <a:pt x="1356981" y="2278731"/>
                  <a:pt x="1402425" y="2277384"/>
                </a:cubicBezTo>
                <a:close/>
                <a:moveTo>
                  <a:pt x="2349013" y="2234737"/>
                </a:moveTo>
                <a:lnTo>
                  <a:pt x="2299177" y="2250912"/>
                </a:lnTo>
                <a:cubicBezTo>
                  <a:pt x="2281695" y="2258572"/>
                  <a:pt x="2264721" y="2268098"/>
                  <a:pt x="2248523" y="2279536"/>
                </a:cubicBezTo>
                <a:lnTo>
                  <a:pt x="2246610" y="2280982"/>
                </a:lnTo>
                <a:lnTo>
                  <a:pt x="2377808" y="2462836"/>
                </a:lnTo>
                <a:lnTo>
                  <a:pt x="2379857" y="2462045"/>
                </a:lnTo>
                <a:close/>
                <a:moveTo>
                  <a:pt x="2497810" y="2240595"/>
                </a:moveTo>
                <a:lnTo>
                  <a:pt x="2562759" y="2719178"/>
                </a:lnTo>
                <a:lnTo>
                  <a:pt x="2582639" y="2746733"/>
                </a:lnTo>
                <a:cubicBezTo>
                  <a:pt x="2583334" y="2746335"/>
                  <a:pt x="2583997" y="2745886"/>
                  <a:pt x="2584625" y="2745389"/>
                </a:cubicBezTo>
                <a:cubicBezTo>
                  <a:pt x="2710520" y="2652624"/>
                  <a:pt x="2739064" y="2476209"/>
                  <a:pt x="2648856" y="2348472"/>
                </a:cubicBezTo>
                <a:cubicBezTo>
                  <a:pt x="2614536" y="2299881"/>
                  <a:pt x="2567880" y="2265171"/>
                  <a:pt x="2516148" y="2245592"/>
                </a:cubicBezTo>
                <a:close/>
                <a:moveTo>
                  <a:pt x="316321" y="1651551"/>
                </a:moveTo>
                <a:lnTo>
                  <a:pt x="315906" y="1652496"/>
                </a:lnTo>
                <a:lnTo>
                  <a:pt x="319645" y="1652914"/>
                </a:lnTo>
                <a:lnTo>
                  <a:pt x="191123" y="1945366"/>
                </a:lnTo>
                <a:lnTo>
                  <a:pt x="92090" y="1856185"/>
                </a:lnTo>
                <a:lnTo>
                  <a:pt x="108357" y="1819175"/>
                </a:lnTo>
                <a:lnTo>
                  <a:pt x="57386" y="1796761"/>
                </a:lnTo>
                <a:lnTo>
                  <a:pt x="73142" y="1760976"/>
                </a:lnTo>
                <a:lnTo>
                  <a:pt x="15278" y="1735504"/>
                </a:lnTo>
                <a:lnTo>
                  <a:pt x="0" y="1647814"/>
                </a:lnTo>
                <a:lnTo>
                  <a:pt x="605" y="1648079"/>
                </a:lnTo>
                <a:lnTo>
                  <a:pt x="400" y="1646880"/>
                </a:lnTo>
                <a:lnTo>
                  <a:pt x="101714" y="1688557"/>
                </a:lnTo>
                <a:lnTo>
                  <a:pt x="115200" y="1662218"/>
                </a:lnTo>
                <a:lnTo>
                  <a:pt x="116427" y="1662677"/>
                </a:lnTo>
                <a:lnTo>
                  <a:pt x="117966" y="1659184"/>
                </a:lnTo>
                <a:lnTo>
                  <a:pt x="165236" y="1679956"/>
                </a:lnTo>
                <a:lnTo>
                  <a:pt x="184222" y="1636867"/>
                </a:lnTo>
                <a:close/>
                <a:moveTo>
                  <a:pt x="3120564" y="1954039"/>
                </a:moveTo>
                <a:lnTo>
                  <a:pt x="3127986" y="2087139"/>
                </a:lnTo>
                <a:lnTo>
                  <a:pt x="3090410" y="2101904"/>
                </a:lnTo>
                <a:lnTo>
                  <a:pt x="3110718" y="2153654"/>
                </a:lnTo>
                <a:lnTo>
                  <a:pt x="3074319" y="2167935"/>
                </a:lnTo>
                <a:lnTo>
                  <a:pt x="3097386" y="2226829"/>
                </a:lnTo>
                <a:lnTo>
                  <a:pt x="3046342" y="2299817"/>
                </a:lnTo>
                <a:lnTo>
                  <a:pt x="3046137" y="2299292"/>
                </a:lnTo>
                <a:lnTo>
                  <a:pt x="3045472" y="2300236"/>
                </a:lnTo>
                <a:lnTo>
                  <a:pt x="3002990" y="2199232"/>
                </a:lnTo>
                <a:lnTo>
                  <a:pt x="2974842" y="2208429"/>
                </a:lnTo>
                <a:lnTo>
                  <a:pt x="2974279" y="2207205"/>
                </a:lnTo>
                <a:lnTo>
                  <a:pt x="2970766" y="2208583"/>
                </a:lnTo>
                <a:lnTo>
                  <a:pt x="2951924" y="2160566"/>
                </a:lnTo>
                <a:lnTo>
                  <a:pt x="2908043" y="2177785"/>
                </a:lnTo>
                <a:lnTo>
                  <a:pt x="2824686" y="2074221"/>
                </a:lnTo>
                <a:lnTo>
                  <a:pt x="2825649" y="2073843"/>
                </a:lnTo>
                <a:lnTo>
                  <a:pt x="2823259" y="2070870"/>
                </a:lnTo>
                <a:close/>
                <a:moveTo>
                  <a:pt x="6100276" y="2327101"/>
                </a:moveTo>
                <a:cubicBezTo>
                  <a:pt x="6106791" y="2330278"/>
                  <a:pt x="6112099" y="2335929"/>
                  <a:pt x="6114674" y="2343314"/>
                </a:cubicBezTo>
                <a:lnTo>
                  <a:pt x="6256729" y="2909886"/>
                </a:lnTo>
                <a:cubicBezTo>
                  <a:pt x="6276366" y="2988026"/>
                  <a:pt x="6233004" y="3068213"/>
                  <a:pt x="6156867" y="3094560"/>
                </a:cubicBezTo>
                <a:cubicBezTo>
                  <a:pt x="6144265" y="3098979"/>
                  <a:pt x="6131142" y="3101696"/>
                  <a:pt x="6117820" y="3102649"/>
                </a:cubicBezTo>
                <a:lnTo>
                  <a:pt x="6117644" y="3102674"/>
                </a:lnTo>
                <a:lnTo>
                  <a:pt x="6123802" y="3097005"/>
                </a:lnTo>
                <a:lnTo>
                  <a:pt x="6089537" y="3101999"/>
                </a:lnTo>
                <a:cubicBezTo>
                  <a:pt x="6032319" y="3099450"/>
                  <a:pt x="5979093" y="3065236"/>
                  <a:pt x="5954459" y="3010025"/>
                </a:cubicBezTo>
                <a:lnTo>
                  <a:pt x="5826478" y="2723621"/>
                </a:lnTo>
                <a:lnTo>
                  <a:pt x="5796453" y="2656516"/>
                </a:lnTo>
                <a:lnTo>
                  <a:pt x="5716225" y="2476888"/>
                </a:lnTo>
                <a:cubicBezTo>
                  <a:pt x="5711200" y="2462119"/>
                  <a:pt x="5718993" y="2446053"/>
                  <a:pt x="5733711" y="2440876"/>
                </a:cubicBezTo>
                <a:lnTo>
                  <a:pt x="6069238" y="2324909"/>
                </a:lnTo>
                <a:cubicBezTo>
                  <a:pt x="6076613" y="2322371"/>
                  <a:pt x="6084321" y="2323058"/>
                  <a:pt x="6090822" y="2326225"/>
                </a:cubicBezTo>
                <a:lnTo>
                  <a:pt x="6091082" y="2326520"/>
                </a:lnTo>
                <a:close/>
                <a:moveTo>
                  <a:pt x="5840299" y="2091596"/>
                </a:moveTo>
                <a:lnTo>
                  <a:pt x="5878562" y="2194214"/>
                </a:lnTo>
                <a:lnTo>
                  <a:pt x="5906974" y="2186285"/>
                </a:lnTo>
                <a:lnTo>
                  <a:pt x="5907438" y="2187412"/>
                </a:lnTo>
                <a:lnTo>
                  <a:pt x="5911100" y="2186148"/>
                </a:lnTo>
                <a:lnTo>
                  <a:pt x="5927960" y="2234995"/>
                </a:lnTo>
                <a:lnTo>
                  <a:pt x="5972482" y="2219671"/>
                </a:lnTo>
                <a:lnTo>
                  <a:pt x="6051444" y="2326574"/>
                </a:lnTo>
                <a:lnTo>
                  <a:pt x="6050468" y="2326913"/>
                </a:lnTo>
                <a:lnTo>
                  <a:pt x="6052742" y="2329994"/>
                </a:lnTo>
                <a:lnTo>
                  <a:pt x="5750798" y="2434326"/>
                </a:lnTo>
                <a:lnTo>
                  <a:pt x="5748922" y="2301017"/>
                </a:lnTo>
                <a:lnTo>
                  <a:pt x="5787079" y="2287830"/>
                </a:lnTo>
                <a:lnTo>
                  <a:pt x="5768931" y="2235255"/>
                </a:lnTo>
                <a:lnTo>
                  <a:pt x="5805918" y="2222480"/>
                </a:lnTo>
                <a:lnTo>
                  <a:pt x="5785360" y="2162701"/>
                </a:lnTo>
                <a:lnTo>
                  <a:pt x="5839353" y="2091912"/>
                </a:lnTo>
                <a:lnTo>
                  <a:pt x="5839570" y="2092542"/>
                </a:lnTo>
                <a:close/>
                <a:moveTo>
                  <a:pt x="2754164" y="1301792"/>
                </a:moveTo>
                <a:cubicBezTo>
                  <a:pt x="2811436" y="1301985"/>
                  <a:pt x="2866029" y="1333971"/>
                  <a:pt x="2892919" y="1388112"/>
                </a:cubicBezTo>
                <a:lnTo>
                  <a:pt x="3032700" y="1668818"/>
                </a:lnTo>
                <a:lnTo>
                  <a:pt x="3065462" y="1734367"/>
                </a:lnTo>
                <a:lnTo>
                  <a:pt x="3152964" y="1910772"/>
                </a:lnTo>
                <a:cubicBezTo>
                  <a:pt x="3158632" y="1925325"/>
                  <a:pt x="3151480" y="1941718"/>
                  <a:pt x="3136963" y="1947465"/>
                </a:cubicBezTo>
                <a:lnTo>
                  <a:pt x="2806593" y="2077353"/>
                </a:lnTo>
                <a:cubicBezTo>
                  <a:pt x="2799328" y="2080186"/>
                  <a:pt x="2791601" y="2079814"/>
                  <a:pt x="2784983" y="2076922"/>
                </a:cubicBezTo>
                <a:lnTo>
                  <a:pt x="2784665" y="2076591"/>
                </a:lnTo>
                <a:lnTo>
                  <a:pt x="2775562" y="2076396"/>
                </a:lnTo>
                <a:cubicBezTo>
                  <a:pt x="2768930" y="2073503"/>
                  <a:pt x="2763393" y="2068095"/>
                  <a:pt x="2760503" y="2060850"/>
                </a:cubicBezTo>
                <a:lnTo>
                  <a:pt x="2595175" y="1500745"/>
                </a:lnTo>
                <a:cubicBezTo>
                  <a:pt x="2572336" y="1423423"/>
                  <a:pt x="2612357" y="1341469"/>
                  <a:pt x="2687379" y="1311949"/>
                </a:cubicBezTo>
                <a:cubicBezTo>
                  <a:pt x="2699793" y="1307010"/>
                  <a:pt x="2712819" y="1303759"/>
                  <a:pt x="2726101" y="1302291"/>
                </a:cubicBezTo>
                <a:lnTo>
                  <a:pt x="2726190" y="1302304"/>
                </a:lnTo>
                <a:lnTo>
                  <a:pt x="2720348" y="1308151"/>
                </a:lnTo>
                <a:close/>
                <a:moveTo>
                  <a:pt x="3769214" y="1050876"/>
                </a:moveTo>
                <a:cubicBezTo>
                  <a:pt x="3776298" y="1049384"/>
                  <a:pt x="3783948" y="1050586"/>
                  <a:pt x="3790497" y="1054834"/>
                </a:cubicBezTo>
                <a:lnTo>
                  <a:pt x="4087870" y="1248545"/>
                </a:lnTo>
                <a:cubicBezTo>
                  <a:pt x="4094400" y="1252827"/>
                  <a:pt x="4098578" y="1259349"/>
                  <a:pt x="4100054" y="1266434"/>
                </a:cubicBezTo>
                <a:lnTo>
                  <a:pt x="4099971" y="1266871"/>
                </a:lnTo>
                <a:lnTo>
                  <a:pt x="4104913" y="1274136"/>
                </a:lnTo>
                <a:cubicBezTo>
                  <a:pt x="4106404" y="1281214"/>
                  <a:pt x="4105213" y="1288854"/>
                  <a:pt x="4100990" y="1295409"/>
                </a:cubicBezTo>
                <a:lnTo>
                  <a:pt x="3741014" y="1755690"/>
                </a:lnTo>
                <a:cubicBezTo>
                  <a:pt x="3691230" y="1819097"/>
                  <a:pt x="3601254" y="1833949"/>
                  <a:pt x="3533733" y="1789917"/>
                </a:cubicBezTo>
                <a:cubicBezTo>
                  <a:pt x="3522498" y="1782669"/>
                  <a:pt x="3512287" y="1773951"/>
                  <a:pt x="3503377" y="1763981"/>
                </a:cubicBezTo>
                <a:lnTo>
                  <a:pt x="3503402" y="1763805"/>
                </a:lnTo>
                <a:lnTo>
                  <a:pt x="3511508" y="1765171"/>
                </a:lnTo>
                <a:lnTo>
                  <a:pt x="3486552" y="1741251"/>
                </a:lnTo>
                <a:cubicBezTo>
                  <a:pt x="3453406" y="1694562"/>
                  <a:pt x="3447679" y="1631563"/>
                  <a:pt x="3476068" y="1578203"/>
                </a:cubicBezTo>
                <a:lnTo>
                  <a:pt x="3623757" y="1301455"/>
                </a:lnTo>
                <a:lnTo>
                  <a:pt x="3658714" y="1236675"/>
                </a:lnTo>
                <a:lnTo>
                  <a:pt x="3751332" y="1063079"/>
                </a:lnTo>
                <a:cubicBezTo>
                  <a:pt x="3755614" y="1056554"/>
                  <a:pt x="3762131" y="1052368"/>
                  <a:pt x="3769214" y="1050876"/>
                </a:cubicBezTo>
                <a:close/>
                <a:moveTo>
                  <a:pt x="4130350" y="924445"/>
                </a:moveTo>
                <a:lnTo>
                  <a:pt x="4129978" y="925015"/>
                </a:lnTo>
                <a:lnTo>
                  <a:pt x="4131173" y="925010"/>
                </a:lnTo>
                <a:lnTo>
                  <a:pt x="4073594" y="1018179"/>
                </a:lnTo>
                <a:lnTo>
                  <a:pt x="4097381" y="1035804"/>
                </a:lnTo>
                <a:lnTo>
                  <a:pt x="4096759" y="1036890"/>
                </a:lnTo>
                <a:lnTo>
                  <a:pt x="4099917" y="1038949"/>
                </a:lnTo>
                <a:lnTo>
                  <a:pt x="4071726" y="1082206"/>
                </a:lnTo>
                <a:lnTo>
                  <a:pt x="4111211" y="1107997"/>
                </a:lnTo>
                <a:lnTo>
                  <a:pt x="4075211" y="1235960"/>
                </a:lnTo>
                <a:lnTo>
                  <a:pt x="4074365" y="1235408"/>
                </a:lnTo>
                <a:lnTo>
                  <a:pt x="4073344" y="1239034"/>
                </a:lnTo>
                <a:lnTo>
                  <a:pt x="3805621" y="1064673"/>
                </a:lnTo>
                <a:lnTo>
                  <a:pt x="3909727" y="981409"/>
                </a:lnTo>
                <a:lnTo>
                  <a:pt x="3943569" y="1003457"/>
                </a:lnTo>
                <a:lnTo>
                  <a:pt x="3973955" y="956831"/>
                </a:lnTo>
                <a:lnTo>
                  <a:pt x="4006717" y="978190"/>
                </a:lnTo>
                <a:lnTo>
                  <a:pt x="4041325" y="925215"/>
                </a:lnTo>
                <a:close/>
                <a:moveTo>
                  <a:pt x="2958328" y="577485"/>
                </a:moveTo>
                <a:lnTo>
                  <a:pt x="2724707" y="613395"/>
                </a:lnTo>
                <a:lnTo>
                  <a:pt x="3011552" y="923368"/>
                </a:lnTo>
                <a:close/>
                <a:moveTo>
                  <a:pt x="5441435" y="891528"/>
                </a:moveTo>
                <a:lnTo>
                  <a:pt x="5425837" y="970014"/>
                </a:lnTo>
                <a:lnTo>
                  <a:pt x="5428029" y="970695"/>
                </a:lnTo>
                <a:lnTo>
                  <a:pt x="5423486" y="992693"/>
                </a:lnTo>
                <a:lnTo>
                  <a:pt x="5423469" y="992815"/>
                </a:lnTo>
                <a:lnTo>
                  <a:pt x="5416408" y="1028680"/>
                </a:lnTo>
                <a:lnTo>
                  <a:pt x="5415609" y="1034424"/>
                </a:lnTo>
                <a:cubicBezTo>
                  <a:pt x="5414798" y="1040258"/>
                  <a:pt x="5413331" y="1046270"/>
                  <a:pt x="5412177" y="1051966"/>
                </a:cubicBezTo>
                <a:lnTo>
                  <a:pt x="5411316" y="1058152"/>
                </a:lnTo>
                <a:cubicBezTo>
                  <a:pt x="5411169" y="1059213"/>
                  <a:pt x="5411033" y="1060185"/>
                  <a:pt x="5410886" y="1061245"/>
                </a:cubicBezTo>
                <a:lnTo>
                  <a:pt x="5399028" y="1115231"/>
                </a:lnTo>
                <a:lnTo>
                  <a:pt x="5400555" y="1120618"/>
                </a:lnTo>
                <a:lnTo>
                  <a:pt x="5395816" y="1129352"/>
                </a:lnTo>
                <a:lnTo>
                  <a:pt x="5395734" y="1130157"/>
                </a:lnTo>
                <a:cubicBezTo>
                  <a:pt x="5395731" y="1130176"/>
                  <a:pt x="5395720" y="1130195"/>
                  <a:pt x="5395708" y="1130212"/>
                </a:cubicBezTo>
                <a:lnTo>
                  <a:pt x="5394867" y="1131270"/>
                </a:lnTo>
                <a:lnTo>
                  <a:pt x="5394626" y="1132441"/>
                </a:lnTo>
                <a:lnTo>
                  <a:pt x="5394211" y="1132309"/>
                </a:lnTo>
                <a:lnTo>
                  <a:pt x="4885803" y="2069308"/>
                </a:lnTo>
                <a:lnTo>
                  <a:pt x="5419166" y="1650335"/>
                </a:lnTo>
                <a:cubicBezTo>
                  <a:pt x="5420009" y="1649326"/>
                  <a:pt x="5420949" y="1648393"/>
                  <a:pt x="5421983" y="1647573"/>
                </a:cubicBezTo>
                <a:lnTo>
                  <a:pt x="5424354" y="1646936"/>
                </a:lnTo>
                <a:lnTo>
                  <a:pt x="5424174" y="1646707"/>
                </a:lnTo>
                <a:lnTo>
                  <a:pt x="5485885" y="1623402"/>
                </a:lnTo>
                <a:lnTo>
                  <a:pt x="5557789" y="1596109"/>
                </a:lnTo>
                <a:lnTo>
                  <a:pt x="5564732" y="1593472"/>
                </a:lnTo>
                <a:lnTo>
                  <a:pt x="5565339" y="1593709"/>
                </a:lnTo>
                <a:lnTo>
                  <a:pt x="5649066" y="1562320"/>
                </a:lnTo>
                <a:lnTo>
                  <a:pt x="5604184" y="1628068"/>
                </a:lnTo>
                <a:lnTo>
                  <a:pt x="5606100" y="1629688"/>
                </a:lnTo>
                <a:lnTo>
                  <a:pt x="5567558" y="1684650"/>
                </a:lnTo>
                <a:lnTo>
                  <a:pt x="5558378" y="1698079"/>
                </a:lnTo>
                <a:lnTo>
                  <a:pt x="5554876" y="1703177"/>
                </a:lnTo>
                <a:cubicBezTo>
                  <a:pt x="5554741" y="1704150"/>
                  <a:pt x="5553733" y="1704910"/>
                  <a:pt x="5553068" y="1705809"/>
                </a:cubicBezTo>
                <a:lnTo>
                  <a:pt x="5522054" y="1751077"/>
                </a:lnTo>
                <a:lnTo>
                  <a:pt x="5521327" y="1756529"/>
                </a:lnTo>
                <a:lnTo>
                  <a:pt x="5512043" y="1763822"/>
                </a:lnTo>
                <a:lnTo>
                  <a:pt x="5511246" y="1764959"/>
                </a:lnTo>
                <a:lnTo>
                  <a:pt x="5510937" y="1764691"/>
                </a:lnTo>
                <a:lnTo>
                  <a:pt x="4859572" y="2276342"/>
                </a:lnTo>
                <a:lnTo>
                  <a:pt x="5513774" y="2835087"/>
                </a:lnTo>
                <a:cubicBezTo>
                  <a:pt x="5546601" y="2863203"/>
                  <a:pt x="5550458" y="2912604"/>
                  <a:pt x="5522382" y="2945472"/>
                </a:cubicBezTo>
                <a:lnTo>
                  <a:pt x="4407600" y="4250464"/>
                </a:lnTo>
                <a:cubicBezTo>
                  <a:pt x="4379542" y="4283326"/>
                  <a:pt x="4330154" y="4287221"/>
                  <a:pt x="4297291" y="4259172"/>
                </a:cubicBezTo>
                <a:lnTo>
                  <a:pt x="3271662" y="3382989"/>
                </a:lnTo>
                <a:lnTo>
                  <a:pt x="3229693" y="3450284"/>
                </a:lnTo>
                <a:lnTo>
                  <a:pt x="3221946" y="3446258"/>
                </a:lnTo>
                <a:lnTo>
                  <a:pt x="3212112" y="4261538"/>
                </a:lnTo>
                <a:cubicBezTo>
                  <a:pt x="3199597" y="4258897"/>
                  <a:pt x="3186780" y="4256483"/>
                  <a:pt x="3174013" y="4254347"/>
                </a:cubicBezTo>
                <a:lnTo>
                  <a:pt x="3171363" y="4253978"/>
                </a:lnTo>
                <a:cubicBezTo>
                  <a:pt x="3095753" y="4241271"/>
                  <a:pt x="3018900" y="4237623"/>
                  <a:pt x="2942430" y="4243120"/>
                </a:cubicBezTo>
                <a:lnTo>
                  <a:pt x="2942438" y="4234653"/>
                </a:lnTo>
                <a:lnTo>
                  <a:pt x="2942629" y="4233276"/>
                </a:lnTo>
                <a:lnTo>
                  <a:pt x="2942629" y="4232164"/>
                </a:lnTo>
                <a:lnTo>
                  <a:pt x="2942746" y="4232165"/>
                </a:lnTo>
                <a:lnTo>
                  <a:pt x="2942782" y="4222449"/>
                </a:lnTo>
                <a:lnTo>
                  <a:pt x="2942809" y="4222253"/>
                </a:lnTo>
                <a:lnTo>
                  <a:pt x="2942653" y="4222253"/>
                </a:lnTo>
                <a:lnTo>
                  <a:pt x="2942653" y="4219933"/>
                </a:lnTo>
                <a:lnTo>
                  <a:pt x="2943091" y="4219933"/>
                </a:lnTo>
                <a:lnTo>
                  <a:pt x="2943130" y="4210245"/>
                </a:lnTo>
                <a:lnTo>
                  <a:pt x="2943450" y="4207947"/>
                </a:lnTo>
                <a:lnTo>
                  <a:pt x="2943475" y="4198041"/>
                </a:lnTo>
                <a:lnTo>
                  <a:pt x="2943795" y="4195743"/>
                </a:lnTo>
                <a:lnTo>
                  <a:pt x="2943823" y="4185837"/>
                </a:lnTo>
                <a:lnTo>
                  <a:pt x="2944143" y="4183539"/>
                </a:lnTo>
                <a:lnTo>
                  <a:pt x="2944081" y="4173621"/>
                </a:lnTo>
                <a:lnTo>
                  <a:pt x="2944142" y="4173183"/>
                </a:lnTo>
                <a:lnTo>
                  <a:pt x="2942617" y="4173183"/>
                </a:lnTo>
                <a:lnTo>
                  <a:pt x="2942617" y="4170863"/>
                </a:lnTo>
                <a:lnTo>
                  <a:pt x="2944401" y="4170863"/>
                </a:lnTo>
                <a:lnTo>
                  <a:pt x="2944393" y="4162313"/>
                </a:lnTo>
                <a:lnTo>
                  <a:pt x="2944394" y="4162144"/>
                </a:lnTo>
                <a:lnTo>
                  <a:pt x="2942660" y="4162144"/>
                </a:lnTo>
                <a:lnTo>
                  <a:pt x="2942659" y="4157504"/>
                </a:lnTo>
                <a:lnTo>
                  <a:pt x="2944400" y="4157504"/>
                </a:lnTo>
                <a:lnTo>
                  <a:pt x="2944392" y="4148709"/>
                </a:lnTo>
                <a:lnTo>
                  <a:pt x="2944399" y="4148661"/>
                </a:lnTo>
                <a:lnTo>
                  <a:pt x="2942593" y="4148661"/>
                </a:lnTo>
                <a:lnTo>
                  <a:pt x="2942593" y="4146341"/>
                </a:lnTo>
                <a:lnTo>
                  <a:pt x="2944712" y="4146341"/>
                </a:lnTo>
                <a:lnTo>
                  <a:pt x="2944740" y="4136506"/>
                </a:lnTo>
                <a:lnTo>
                  <a:pt x="2944767" y="4136317"/>
                </a:lnTo>
                <a:lnTo>
                  <a:pt x="2942627" y="4136317"/>
                </a:lnTo>
                <a:lnTo>
                  <a:pt x="2942625" y="4133997"/>
                </a:lnTo>
                <a:lnTo>
                  <a:pt x="2945060" y="4133997"/>
                </a:lnTo>
                <a:lnTo>
                  <a:pt x="2945099" y="4124213"/>
                </a:lnTo>
                <a:lnTo>
                  <a:pt x="2945406" y="4122004"/>
                </a:lnTo>
                <a:lnTo>
                  <a:pt x="2945445" y="4112009"/>
                </a:lnTo>
                <a:lnTo>
                  <a:pt x="2945463" y="4111882"/>
                </a:lnTo>
                <a:lnTo>
                  <a:pt x="2942593" y="4111882"/>
                </a:lnTo>
                <a:lnTo>
                  <a:pt x="2942593" y="4109562"/>
                </a:lnTo>
                <a:lnTo>
                  <a:pt x="2945754" y="4109562"/>
                </a:lnTo>
                <a:lnTo>
                  <a:pt x="2945790" y="4099805"/>
                </a:lnTo>
                <a:lnTo>
                  <a:pt x="2945811" y="4099652"/>
                </a:lnTo>
                <a:lnTo>
                  <a:pt x="2942618" y="4099652"/>
                </a:lnTo>
                <a:lnTo>
                  <a:pt x="2942616" y="4097331"/>
                </a:lnTo>
                <a:lnTo>
                  <a:pt x="2946098" y="4097331"/>
                </a:lnTo>
                <a:lnTo>
                  <a:pt x="2946138" y="4087601"/>
                </a:lnTo>
                <a:lnTo>
                  <a:pt x="2946171" y="4087360"/>
                </a:lnTo>
                <a:lnTo>
                  <a:pt x="2942660" y="4087361"/>
                </a:lnTo>
                <a:lnTo>
                  <a:pt x="2942660" y="4085040"/>
                </a:lnTo>
                <a:lnTo>
                  <a:pt x="2946457" y="4085040"/>
                </a:lnTo>
                <a:lnTo>
                  <a:pt x="2946483" y="4075397"/>
                </a:lnTo>
                <a:lnTo>
                  <a:pt x="2946523" y="4075106"/>
                </a:lnTo>
                <a:lnTo>
                  <a:pt x="2942691" y="4075106"/>
                </a:lnTo>
                <a:lnTo>
                  <a:pt x="2942691" y="4072785"/>
                </a:lnTo>
                <a:lnTo>
                  <a:pt x="2946804" y="4072785"/>
                </a:lnTo>
                <a:lnTo>
                  <a:pt x="2946829" y="4063193"/>
                </a:lnTo>
                <a:lnTo>
                  <a:pt x="2946878" y="4062837"/>
                </a:lnTo>
                <a:lnTo>
                  <a:pt x="2942636" y="4062837"/>
                </a:lnTo>
                <a:lnTo>
                  <a:pt x="2942636" y="4060517"/>
                </a:lnTo>
                <a:lnTo>
                  <a:pt x="2947147" y="4060517"/>
                </a:lnTo>
                <a:lnTo>
                  <a:pt x="2947086" y="4050977"/>
                </a:lnTo>
                <a:lnTo>
                  <a:pt x="2947141" y="4050582"/>
                </a:lnTo>
                <a:lnTo>
                  <a:pt x="2942669" y="4050582"/>
                </a:lnTo>
                <a:lnTo>
                  <a:pt x="2942670" y="4048261"/>
                </a:lnTo>
                <a:lnTo>
                  <a:pt x="2947405" y="4048261"/>
                </a:lnTo>
                <a:lnTo>
                  <a:pt x="2947398" y="4039670"/>
                </a:lnTo>
                <a:lnTo>
                  <a:pt x="2947401" y="4039543"/>
                </a:lnTo>
                <a:lnTo>
                  <a:pt x="2942622" y="4039543"/>
                </a:lnTo>
                <a:lnTo>
                  <a:pt x="2942623" y="4034903"/>
                </a:lnTo>
                <a:lnTo>
                  <a:pt x="2947420" y="4034903"/>
                </a:lnTo>
                <a:lnTo>
                  <a:pt x="2947412" y="4025978"/>
                </a:lnTo>
                <a:lnTo>
                  <a:pt x="2947732" y="4023679"/>
                </a:lnTo>
                <a:lnTo>
                  <a:pt x="2947682" y="4013804"/>
                </a:lnTo>
                <a:lnTo>
                  <a:pt x="2942680" y="4013804"/>
                </a:lnTo>
                <a:lnTo>
                  <a:pt x="2942680" y="4011484"/>
                </a:lnTo>
                <a:lnTo>
                  <a:pt x="2947986" y="4011483"/>
                </a:lnTo>
                <a:lnTo>
                  <a:pt x="2947989" y="4011463"/>
                </a:lnTo>
                <a:lnTo>
                  <a:pt x="2948030" y="4001470"/>
                </a:lnTo>
                <a:lnTo>
                  <a:pt x="2948337" y="3999259"/>
                </a:lnTo>
                <a:lnTo>
                  <a:pt x="2948286" y="3989283"/>
                </a:lnTo>
                <a:lnTo>
                  <a:pt x="2942652" y="3989283"/>
                </a:lnTo>
                <a:lnTo>
                  <a:pt x="2942652" y="3986962"/>
                </a:lnTo>
                <a:lnTo>
                  <a:pt x="2948594" y="3986962"/>
                </a:lnTo>
                <a:lnTo>
                  <a:pt x="2948545" y="3977037"/>
                </a:lnTo>
                <a:lnTo>
                  <a:pt x="2948545" y="3977036"/>
                </a:lnTo>
                <a:lnTo>
                  <a:pt x="2942582" y="3977036"/>
                </a:lnTo>
                <a:lnTo>
                  <a:pt x="2942582" y="3974717"/>
                </a:lnTo>
                <a:lnTo>
                  <a:pt x="2948852" y="3974717"/>
                </a:lnTo>
                <a:lnTo>
                  <a:pt x="2948804" y="3964821"/>
                </a:lnTo>
                <a:lnTo>
                  <a:pt x="2948813" y="3964759"/>
                </a:lnTo>
                <a:lnTo>
                  <a:pt x="2942624" y="3964759"/>
                </a:lnTo>
                <a:lnTo>
                  <a:pt x="2942624" y="3962438"/>
                </a:lnTo>
                <a:lnTo>
                  <a:pt x="2949113" y="3962438"/>
                </a:lnTo>
                <a:lnTo>
                  <a:pt x="2949149" y="3952616"/>
                </a:lnTo>
                <a:lnTo>
                  <a:pt x="2949456" y="3950407"/>
                </a:lnTo>
                <a:lnTo>
                  <a:pt x="2942831" y="3940386"/>
                </a:lnTo>
                <a:lnTo>
                  <a:pt x="2942852" y="3940236"/>
                </a:lnTo>
                <a:lnTo>
                  <a:pt x="2942691" y="3940236"/>
                </a:lnTo>
                <a:lnTo>
                  <a:pt x="2942691" y="3937915"/>
                </a:lnTo>
                <a:lnTo>
                  <a:pt x="2943140" y="3937915"/>
                </a:lnTo>
                <a:lnTo>
                  <a:pt x="2943178" y="3928182"/>
                </a:lnTo>
                <a:lnTo>
                  <a:pt x="2943207" y="3927969"/>
                </a:lnTo>
                <a:lnTo>
                  <a:pt x="2942636" y="3927969"/>
                </a:lnTo>
                <a:lnTo>
                  <a:pt x="2942635" y="3925649"/>
                </a:lnTo>
                <a:lnTo>
                  <a:pt x="2943497" y="3925649"/>
                </a:lnTo>
                <a:lnTo>
                  <a:pt x="2943491" y="3916929"/>
                </a:lnTo>
                <a:lnTo>
                  <a:pt x="2942589" y="3916929"/>
                </a:lnTo>
                <a:lnTo>
                  <a:pt x="2942589" y="3912289"/>
                </a:lnTo>
                <a:lnTo>
                  <a:pt x="2943573" y="3912289"/>
                </a:lnTo>
                <a:lnTo>
                  <a:pt x="2943565" y="3903457"/>
                </a:lnTo>
                <a:lnTo>
                  <a:pt x="2942700" y="3903457"/>
                </a:lnTo>
                <a:lnTo>
                  <a:pt x="2942701" y="3901137"/>
                </a:lnTo>
                <a:lnTo>
                  <a:pt x="2943874" y="3901137"/>
                </a:lnTo>
                <a:lnTo>
                  <a:pt x="2943883" y="3901074"/>
                </a:lnTo>
                <a:lnTo>
                  <a:pt x="2943910" y="3891167"/>
                </a:lnTo>
                <a:lnTo>
                  <a:pt x="2944229" y="3888869"/>
                </a:lnTo>
                <a:lnTo>
                  <a:pt x="2942352" y="3879059"/>
                </a:lnTo>
                <a:lnTo>
                  <a:pt x="2942672" y="3876760"/>
                </a:lnTo>
                <a:lnTo>
                  <a:pt x="2942611" y="3866843"/>
                </a:lnTo>
                <a:lnTo>
                  <a:pt x="2942931" y="3864546"/>
                </a:lnTo>
                <a:lnTo>
                  <a:pt x="2942868" y="3854626"/>
                </a:lnTo>
                <a:lnTo>
                  <a:pt x="2942895" y="3854436"/>
                </a:lnTo>
                <a:lnTo>
                  <a:pt x="2942634" y="3854436"/>
                </a:lnTo>
                <a:lnTo>
                  <a:pt x="2942634" y="3852115"/>
                </a:lnTo>
                <a:lnTo>
                  <a:pt x="2943188" y="3852115"/>
                </a:lnTo>
                <a:lnTo>
                  <a:pt x="2943138" y="3842322"/>
                </a:lnTo>
                <a:lnTo>
                  <a:pt x="2943445" y="3840113"/>
                </a:lnTo>
                <a:lnTo>
                  <a:pt x="2943484" y="3830118"/>
                </a:lnTo>
                <a:lnTo>
                  <a:pt x="2943516" y="3829889"/>
                </a:lnTo>
                <a:lnTo>
                  <a:pt x="2942622" y="3829889"/>
                </a:lnTo>
                <a:lnTo>
                  <a:pt x="2942620" y="3827568"/>
                </a:lnTo>
                <a:lnTo>
                  <a:pt x="2943795" y="3827568"/>
                </a:lnTo>
                <a:lnTo>
                  <a:pt x="2943831" y="3817914"/>
                </a:lnTo>
                <a:lnTo>
                  <a:pt x="2944138" y="3815705"/>
                </a:lnTo>
                <a:lnTo>
                  <a:pt x="2944177" y="3805710"/>
                </a:lnTo>
                <a:lnTo>
                  <a:pt x="2944224" y="3805367"/>
                </a:lnTo>
                <a:lnTo>
                  <a:pt x="2942600" y="3805367"/>
                </a:lnTo>
                <a:lnTo>
                  <a:pt x="2942600" y="3803046"/>
                </a:lnTo>
                <a:lnTo>
                  <a:pt x="2944485" y="3803046"/>
                </a:lnTo>
                <a:lnTo>
                  <a:pt x="2944477" y="3794490"/>
                </a:lnTo>
                <a:lnTo>
                  <a:pt x="2944479" y="3794327"/>
                </a:lnTo>
                <a:lnTo>
                  <a:pt x="2942641" y="3794327"/>
                </a:lnTo>
                <a:lnTo>
                  <a:pt x="2942641" y="3789687"/>
                </a:lnTo>
                <a:lnTo>
                  <a:pt x="2944488" y="3789687"/>
                </a:lnTo>
                <a:lnTo>
                  <a:pt x="2944567" y="3780900"/>
                </a:lnTo>
                <a:lnTo>
                  <a:pt x="2944575" y="3780844"/>
                </a:lnTo>
                <a:lnTo>
                  <a:pt x="2942667" y="3780845"/>
                </a:lnTo>
                <a:lnTo>
                  <a:pt x="2942667" y="3778524"/>
                </a:lnTo>
                <a:lnTo>
                  <a:pt x="2944889" y="3778524"/>
                </a:lnTo>
                <a:lnTo>
                  <a:pt x="2944913" y="3768696"/>
                </a:lnTo>
                <a:lnTo>
                  <a:pt x="2944928" y="3768590"/>
                </a:lnTo>
                <a:lnTo>
                  <a:pt x="2942698" y="3768590"/>
                </a:lnTo>
                <a:lnTo>
                  <a:pt x="2942698" y="3766269"/>
                </a:lnTo>
                <a:lnTo>
                  <a:pt x="2945234" y="3766269"/>
                </a:lnTo>
                <a:lnTo>
                  <a:pt x="2945260" y="3756492"/>
                </a:lnTo>
                <a:lnTo>
                  <a:pt x="2945580" y="3754193"/>
                </a:lnTo>
                <a:lnTo>
                  <a:pt x="2945517" y="3744275"/>
                </a:lnTo>
                <a:lnTo>
                  <a:pt x="2945534" y="3744155"/>
                </a:lnTo>
                <a:lnTo>
                  <a:pt x="2942667" y="3744156"/>
                </a:lnTo>
                <a:lnTo>
                  <a:pt x="2942665" y="3741834"/>
                </a:lnTo>
                <a:lnTo>
                  <a:pt x="2945836" y="3741834"/>
                </a:lnTo>
                <a:lnTo>
                  <a:pt x="2945789" y="3731970"/>
                </a:lnTo>
                <a:lnTo>
                  <a:pt x="2945809" y="3731833"/>
                </a:lnTo>
                <a:lnTo>
                  <a:pt x="2942689" y="3731833"/>
                </a:lnTo>
                <a:lnTo>
                  <a:pt x="2942689" y="3729514"/>
                </a:lnTo>
                <a:lnTo>
                  <a:pt x="2946099" y="3729514"/>
                </a:lnTo>
                <a:lnTo>
                  <a:pt x="2946135" y="3719767"/>
                </a:lnTo>
                <a:lnTo>
                  <a:pt x="2946443" y="3717557"/>
                </a:lnTo>
                <a:lnTo>
                  <a:pt x="2946482" y="3707562"/>
                </a:lnTo>
                <a:lnTo>
                  <a:pt x="2946789" y="3705353"/>
                </a:lnTo>
                <a:lnTo>
                  <a:pt x="2946828" y="3695360"/>
                </a:lnTo>
                <a:lnTo>
                  <a:pt x="2947136" y="3693149"/>
                </a:lnTo>
                <a:lnTo>
                  <a:pt x="2947085" y="3683142"/>
                </a:lnTo>
                <a:lnTo>
                  <a:pt x="2947393" y="3680933"/>
                </a:lnTo>
                <a:lnTo>
                  <a:pt x="2947386" y="3671923"/>
                </a:lnTo>
                <a:lnTo>
                  <a:pt x="2947387" y="3671725"/>
                </a:lnTo>
                <a:lnTo>
                  <a:pt x="2942696" y="3671725"/>
                </a:lnTo>
                <a:lnTo>
                  <a:pt x="2942697" y="3667085"/>
                </a:lnTo>
                <a:lnTo>
                  <a:pt x="2947394" y="3667085"/>
                </a:lnTo>
                <a:lnTo>
                  <a:pt x="2947387" y="3658321"/>
                </a:lnTo>
                <a:lnTo>
                  <a:pt x="2947707" y="3656022"/>
                </a:lnTo>
                <a:lnTo>
                  <a:pt x="2947733" y="3646116"/>
                </a:lnTo>
                <a:lnTo>
                  <a:pt x="2948053" y="3643818"/>
                </a:lnTo>
                <a:lnTo>
                  <a:pt x="2948080" y="3633913"/>
                </a:lnTo>
                <a:lnTo>
                  <a:pt x="2948107" y="3633720"/>
                </a:lnTo>
                <a:lnTo>
                  <a:pt x="2942607" y="3633720"/>
                </a:lnTo>
                <a:lnTo>
                  <a:pt x="2942607" y="3631399"/>
                </a:lnTo>
                <a:lnTo>
                  <a:pt x="2948400" y="3631399"/>
                </a:lnTo>
                <a:lnTo>
                  <a:pt x="2948426" y="3621708"/>
                </a:lnTo>
                <a:lnTo>
                  <a:pt x="2948746" y="3619410"/>
                </a:lnTo>
                <a:lnTo>
                  <a:pt x="2948772" y="3609505"/>
                </a:lnTo>
                <a:lnTo>
                  <a:pt x="2948812" y="3609221"/>
                </a:lnTo>
                <a:lnTo>
                  <a:pt x="2942564" y="3609221"/>
                </a:lnTo>
                <a:lnTo>
                  <a:pt x="2942565" y="3606900"/>
                </a:lnTo>
                <a:lnTo>
                  <a:pt x="2949094" y="3606900"/>
                </a:lnTo>
                <a:lnTo>
                  <a:pt x="2949122" y="3597300"/>
                </a:lnTo>
                <a:lnTo>
                  <a:pt x="2949159" y="3597031"/>
                </a:lnTo>
                <a:lnTo>
                  <a:pt x="2942695" y="3597031"/>
                </a:lnTo>
                <a:lnTo>
                  <a:pt x="2942695" y="3594710"/>
                </a:lnTo>
                <a:lnTo>
                  <a:pt x="2949441" y="3594710"/>
                </a:lnTo>
                <a:lnTo>
                  <a:pt x="2949468" y="3585097"/>
                </a:lnTo>
                <a:lnTo>
                  <a:pt x="2949787" y="3582799"/>
                </a:lnTo>
                <a:lnTo>
                  <a:pt x="2949827" y="3572804"/>
                </a:lnTo>
                <a:lnTo>
                  <a:pt x="2949868" y="3572507"/>
                </a:lnTo>
                <a:lnTo>
                  <a:pt x="2942674" y="3572506"/>
                </a:lnTo>
                <a:lnTo>
                  <a:pt x="2942674" y="3570186"/>
                </a:lnTo>
                <a:lnTo>
                  <a:pt x="2950132" y="3570187"/>
                </a:lnTo>
                <a:lnTo>
                  <a:pt x="2950084" y="3560588"/>
                </a:lnTo>
                <a:lnTo>
                  <a:pt x="2950391" y="3558379"/>
                </a:lnTo>
                <a:lnTo>
                  <a:pt x="2950386" y="3552173"/>
                </a:lnTo>
                <a:lnTo>
                  <a:pt x="2950102" y="3552174"/>
                </a:lnTo>
                <a:lnTo>
                  <a:pt x="2950096" y="3549854"/>
                </a:lnTo>
                <a:lnTo>
                  <a:pt x="2950384" y="3549853"/>
                </a:lnTo>
                <a:lnTo>
                  <a:pt x="2950384" y="3549369"/>
                </a:lnTo>
                <a:lnTo>
                  <a:pt x="2950384" y="3549112"/>
                </a:lnTo>
                <a:lnTo>
                  <a:pt x="2942662" y="3549112"/>
                </a:lnTo>
                <a:lnTo>
                  <a:pt x="2942660" y="3544472"/>
                </a:lnTo>
                <a:lnTo>
                  <a:pt x="2950394" y="3544472"/>
                </a:lnTo>
                <a:lnTo>
                  <a:pt x="2950385" y="3535765"/>
                </a:lnTo>
                <a:lnTo>
                  <a:pt x="2950404" y="3535629"/>
                </a:lnTo>
                <a:lnTo>
                  <a:pt x="2942597" y="3535629"/>
                </a:lnTo>
                <a:lnTo>
                  <a:pt x="2942598" y="3533308"/>
                </a:lnTo>
                <a:lnTo>
                  <a:pt x="2950695" y="3533308"/>
                </a:lnTo>
                <a:lnTo>
                  <a:pt x="2950732" y="3523561"/>
                </a:lnTo>
                <a:lnTo>
                  <a:pt x="2950758" y="3523373"/>
                </a:lnTo>
                <a:lnTo>
                  <a:pt x="2942631" y="3523374"/>
                </a:lnTo>
                <a:lnTo>
                  <a:pt x="2942629" y="3521053"/>
                </a:lnTo>
                <a:lnTo>
                  <a:pt x="2951040" y="3521052"/>
                </a:lnTo>
                <a:lnTo>
                  <a:pt x="2951078" y="3511357"/>
                </a:lnTo>
                <a:lnTo>
                  <a:pt x="2951111" y="3511118"/>
                </a:lnTo>
                <a:lnTo>
                  <a:pt x="2942665" y="3511119"/>
                </a:lnTo>
                <a:lnTo>
                  <a:pt x="2942666" y="3508798"/>
                </a:lnTo>
                <a:lnTo>
                  <a:pt x="2951387" y="3508797"/>
                </a:lnTo>
                <a:lnTo>
                  <a:pt x="2951424" y="3499153"/>
                </a:lnTo>
                <a:lnTo>
                  <a:pt x="2951466" y="3498851"/>
                </a:lnTo>
                <a:lnTo>
                  <a:pt x="2942607" y="3498851"/>
                </a:lnTo>
                <a:lnTo>
                  <a:pt x="2942607" y="3496531"/>
                </a:lnTo>
                <a:lnTo>
                  <a:pt x="2951742" y="3496531"/>
                </a:lnTo>
                <a:lnTo>
                  <a:pt x="2951682" y="3486937"/>
                </a:lnTo>
                <a:lnTo>
                  <a:pt x="2951726" y="3486618"/>
                </a:lnTo>
                <a:lnTo>
                  <a:pt x="2942620" y="3486618"/>
                </a:lnTo>
                <a:lnTo>
                  <a:pt x="2942621" y="3484298"/>
                </a:lnTo>
                <a:lnTo>
                  <a:pt x="2951999" y="3484298"/>
                </a:lnTo>
                <a:lnTo>
                  <a:pt x="2951942" y="3474721"/>
                </a:lnTo>
                <a:lnTo>
                  <a:pt x="2951984" y="3474417"/>
                </a:lnTo>
                <a:lnTo>
                  <a:pt x="2942573" y="3474417"/>
                </a:lnTo>
                <a:lnTo>
                  <a:pt x="2942574" y="3472096"/>
                </a:lnTo>
                <a:lnTo>
                  <a:pt x="2952263" y="3472096"/>
                </a:lnTo>
                <a:lnTo>
                  <a:pt x="2952288" y="3462517"/>
                </a:lnTo>
                <a:lnTo>
                  <a:pt x="2952337" y="3462161"/>
                </a:lnTo>
                <a:lnTo>
                  <a:pt x="2942607" y="3462161"/>
                </a:lnTo>
                <a:lnTo>
                  <a:pt x="2942607" y="3459841"/>
                </a:lnTo>
                <a:lnTo>
                  <a:pt x="2952607" y="3459840"/>
                </a:lnTo>
                <a:lnTo>
                  <a:pt x="2952634" y="3450313"/>
                </a:lnTo>
                <a:lnTo>
                  <a:pt x="2952692" y="3449894"/>
                </a:lnTo>
                <a:lnTo>
                  <a:pt x="2942640" y="3449894"/>
                </a:lnTo>
                <a:lnTo>
                  <a:pt x="2942640" y="3447573"/>
                </a:lnTo>
                <a:lnTo>
                  <a:pt x="2952508" y="3447573"/>
                </a:lnTo>
                <a:lnTo>
                  <a:pt x="2942506" y="3437643"/>
                </a:lnTo>
                <a:lnTo>
                  <a:pt x="2942813" y="3435434"/>
                </a:lnTo>
                <a:lnTo>
                  <a:pt x="2942892" y="3426436"/>
                </a:lnTo>
                <a:lnTo>
                  <a:pt x="2942904" y="3421843"/>
                </a:lnTo>
                <a:lnTo>
                  <a:pt x="2942894" y="3412833"/>
                </a:lnTo>
                <a:lnTo>
                  <a:pt x="2943201" y="3410623"/>
                </a:lnTo>
                <a:lnTo>
                  <a:pt x="2943240" y="3400629"/>
                </a:lnTo>
                <a:lnTo>
                  <a:pt x="2943548" y="3398419"/>
                </a:lnTo>
                <a:lnTo>
                  <a:pt x="2943590" y="3388505"/>
                </a:lnTo>
                <a:lnTo>
                  <a:pt x="2942628" y="3388505"/>
                </a:lnTo>
                <a:lnTo>
                  <a:pt x="2942629" y="3386184"/>
                </a:lnTo>
                <a:lnTo>
                  <a:pt x="2943898" y="3386184"/>
                </a:lnTo>
                <a:lnTo>
                  <a:pt x="2943935" y="3376249"/>
                </a:lnTo>
                <a:lnTo>
                  <a:pt x="2942663" y="3376249"/>
                </a:lnTo>
                <a:lnTo>
                  <a:pt x="2942663" y="3373929"/>
                </a:lnTo>
                <a:lnTo>
                  <a:pt x="2944255" y="3373929"/>
                </a:lnTo>
                <a:lnTo>
                  <a:pt x="2944255" y="3373923"/>
                </a:lnTo>
                <a:lnTo>
                  <a:pt x="2944194" y="3364106"/>
                </a:lnTo>
                <a:lnTo>
                  <a:pt x="2942678" y="3364106"/>
                </a:lnTo>
                <a:lnTo>
                  <a:pt x="2942675" y="3361786"/>
                </a:lnTo>
                <a:lnTo>
                  <a:pt x="2944502" y="3361786"/>
                </a:lnTo>
                <a:lnTo>
                  <a:pt x="2944513" y="3361707"/>
                </a:lnTo>
                <a:lnTo>
                  <a:pt x="2944449" y="3351814"/>
                </a:lnTo>
                <a:lnTo>
                  <a:pt x="2942629" y="3351814"/>
                </a:lnTo>
                <a:lnTo>
                  <a:pt x="2942629" y="3349494"/>
                </a:lnTo>
                <a:lnTo>
                  <a:pt x="2944769" y="3349494"/>
                </a:lnTo>
                <a:lnTo>
                  <a:pt x="2944770" y="3349490"/>
                </a:lnTo>
                <a:lnTo>
                  <a:pt x="2944796" y="3339584"/>
                </a:lnTo>
                <a:lnTo>
                  <a:pt x="2944801" y="3339548"/>
                </a:lnTo>
                <a:lnTo>
                  <a:pt x="2942573" y="3339548"/>
                </a:lnTo>
                <a:lnTo>
                  <a:pt x="2942574" y="3337228"/>
                </a:lnTo>
                <a:lnTo>
                  <a:pt x="2945115" y="3337227"/>
                </a:lnTo>
                <a:lnTo>
                  <a:pt x="2945143" y="3327381"/>
                </a:lnTo>
                <a:lnTo>
                  <a:pt x="2945155" y="3327292"/>
                </a:lnTo>
                <a:lnTo>
                  <a:pt x="2942608" y="3327292"/>
                </a:lnTo>
                <a:lnTo>
                  <a:pt x="2942608" y="3324972"/>
                </a:lnTo>
                <a:lnTo>
                  <a:pt x="2945463" y="3324972"/>
                </a:lnTo>
                <a:lnTo>
                  <a:pt x="2945492" y="3315177"/>
                </a:lnTo>
                <a:lnTo>
                  <a:pt x="2945511" y="3315038"/>
                </a:lnTo>
                <a:lnTo>
                  <a:pt x="2942641" y="3315038"/>
                </a:lnTo>
                <a:lnTo>
                  <a:pt x="2942642" y="3312717"/>
                </a:lnTo>
                <a:lnTo>
                  <a:pt x="2945811" y="3312717"/>
                </a:lnTo>
                <a:lnTo>
                  <a:pt x="2945803" y="3303986"/>
                </a:lnTo>
                <a:lnTo>
                  <a:pt x="2942596" y="3303986"/>
                </a:lnTo>
                <a:lnTo>
                  <a:pt x="2942593" y="3299345"/>
                </a:lnTo>
                <a:lnTo>
                  <a:pt x="2945797" y="3299345"/>
                </a:lnTo>
                <a:lnTo>
                  <a:pt x="2945880" y="3290515"/>
                </a:lnTo>
                <a:lnTo>
                  <a:pt x="2942708" y="3290515"/>
                </a:lnTo>
                <a:lnTo>
                  <a:pt x="2942708" y="3288194"/>
                </a:lnTo>
                <a:lnTo>
                  <a:pt x="2946182" y="3288194"/>
                </a:lnTo>
                <a:lnTo>
                  <a:pt x="2946187" y="3288157"/>
                </a:lnTo>
                <a:lnTo>
                  <a:pt x="2946226" y="3278246"/>
                </a:lnTo>
                <a:lnTo>
                  <a:pt x="2942653" y="3278247"/>
                </a:lnTo>
                <a:lnTo>
                  <a:pt x="2942653" y="3275927"/>
                </a:lnTo>
                <a:lnTo>
                  <a:pt x="2946534" y="3275927"/>
                </a:lnTo>
                <a:lnTo>
                  <a:pt x="2946573" y="3265958"/>
                </a:lnTo>
                <a:lnTo>
                  <a:pt x="2946880" y="3263749"/>
                </a:lnTo>
                <a:lnTo>
                  <a:pt x="2946919" y="3253755"/>
                </a:lnTo>
                <a:lnTo>
                  <a:pt x="2946935" y="3253636"/>
                </a:lnTo>
                <a:lnTo>
                  <a:pt x="2942629" y="3253636"/>
                </a:lnTo>
                <a:lnTo>
                  <a:pt x="2942629" y="3251315"/>
                </a:lnTo>
                <a:lnTo>
                  <a:pt x="2947226" y="3251315"/>
                </a:lnTo>
                <a:lnTo>
                  <a:pt x="2947179" y="3241538"/>
                </a:lnTo>
                <a:lnTo>
                  <a:pt x="2947185" y="3241493"/>
                </a:lnTo>
                <a:lnTo>
                  <a:pt x="2942641" y="3241493"/>
                </a:lnTo>
                <a:lnTo>
                  <a:pt x="2942642" y="3239172"/>
                </a:lnTo>
                <a:lnTo>
                  <a:pt x="2947485" y="3239172"/>
                </a:lnTo>
                <a:lnTo>
                  <a:pt x="2947436" y="3229322"/>
                </a:lnTo>
                <a:lnTo>
                  <a:pt x="2947743" y="3227113"/>
                </a:lnTo>
                <a:lnTo>
                  <a:pt x="2947693" y="3217106"/>
                </a:lnTo>
                <a:lnTo>
                  <a:pt x="2947716" y="3216945"/>
                </a:lnTo>
                <a:lnTo>
                  <a:pt x="2942626" y="3216945"/>
                </a:lnTo>
                <a:lnTo>
                  <a:pt x="2942626" y="3214625"/>
                </a:lnTo>
                <a:lnTo>
                  <a:pt x="2948012" y="3214625"/>
                </a:lnTo>
                <a:lnTo>
                  <a:pt x="2947953" y="3204890"/>
                </a:lnTo>
                <a:lnTo>
                  <a:pt x="2947981" y="3204691"/>
                </a:lnTo>
                <a:lnTo>
                  <a:pt x="2942660" y="3204691"/>
                </a:lnTo>
                <a:lnTo>
                  <a:pt x="2942660" y="3202370"/>
                </a:lnTo>
                <a:lnTo>
                  <a:pt x="2948272" y="3202370"/>
                </a:lnTo>
                <a:lnTo>
                  <a:pt x="2948210" y="3192673"/>
                </a:lnTo>
                <a:lnTo>
                  <a:pt x="2948530" y="3190375"/>
                </a:lnTo>
                <a:lnTo>
                  <a:pt x="2948523" y="3181384"/>
                </a:lnTo>
                <a:lnTo>
                  <a:pt x="2942648" y="3181384"/>
                </a:lnTo>
                <a:lnTo>
                  <a:pt x="2942649" y="3176744"/>
                </a:lnTo>
                <a:lnTo>
                  <a:pt x="2948544" y="3176744"/>
                </a:lnTo>
                <a:lnTo>
                  <a:pt x="2948544" y="3176684"/>
                </a:lnTo>
                <a:lnTo>
                  <a:pt x="2948537" y="3167901"/>
                </a:lnTo>
                <a:lnTo>
                  <a:pt x="2942583" y="3167901"/>
                </a:lnTo>
                <a:lnTo>
                  <a:pt x="2942584" y="3165581"/>
                </a:lnTo>
                <a:lnTo>
                  <a:pt x="2948828" y="3165581"/>
                </a:lnTo>
                <a:lnTo>
                  <a:pt x="2948856" y="3165376"/>
                </a:lnTo>
                <a:lnTo>
                  <a:pt x="2948794" y="3155457"/>
                </a:lnTo>
                <a:lnTo>
                  <a:pt x="2949113" y="3153160"/>
                </a:lnTo>
                <a:lnTo>
                  <a:pt x="2949151" y="3143390"/>
                </a:lnTo>
                <a:lnTo>
                  <a:pt x="2942651" y="3143390"/>
                </a:lnTo>
                <a:lnTo>
                  <a:pt x="2942651" y="3141070"/>
                </a:lnTo>
                <a:lnTo>
                  <a:pt x="2949444" y="3141070"/>
                </a:lnTo>
                <a:lnTo>
                  <a:pt x="2949460" y="3140956"/>
                </a:lnTo>
                <a:lnTo>
                  <a:pt x="2949498" y="3131033"/>
                </a:lnTo>
                <a:lnTo>
                  <a:pt x="2942685" y="3131033"/>
                </a:lnTo>
                <a:lnTo>
                  <a:pt x="2942685" y="3128713"/>
                </a:lnTo>
                <a:lnTo>
                  <a:pt x="2949806" y="3128713"/>
                </a:lnTo>
                <a:lnTo>
                  <a:pt x="2949844" y="3118891"/>
                </a:lnTo>
                <a:lnTo>
                  <a:pt x="2942700" y="3118891"/>
                </a:lnTo>
                <a:lnTo>
                  <a:pt x="2942700" y="3116571"/>
                </a:lnTo>
                <a:lnTo>
                  <a:pt x="2950149" y="3116571"/>
                </a:lnTo>
                <a:lnTo>
                  <a:pt x="2950152" y="3116548"/>
                </a:lnTo>
                <a:lnTo>
                  <a:pt x="2950191" y="3106599"/>
                </a:lnTo>
                <a:lnTo>
                  <a:pt x="2942651" y="3106599"/>
                </a:lnTo>
                <a:lnTo>
                  <a:pt x="2942651" y="3104279"/>
                </a:lnTo>
                <a:lnTo>
                  <a:pt x="2950508" y="3104279"/>
                </a:lnTo>
                <a:lnTo>
                  <a:pt x="2950511" y="3104256"/>
                </a:lnTo>
                <a:lnTo>
                  <a:pt x="2950538" y="3094349"/>
                </a:lnTo>
                <a:lnTo>
                  <a:pt x="2950857" y="3092052"/>
                </a:lnTo>
                <a:lnTo>
                  <a:pt x="2950874" y="3086579"/>
                </a:lnTo>
                <a:lnTo>
                  <a:pt x="2949135" y="3086583"/>
                </a:lnTo>
                <a:lnTo>
                  <a:pt x="2949130" y="3084262"/>
                </a:lnTo>
                <a:lnTo>
                  <a:pt x="2950880" y="3084259"/>
                </a:lnTo>
                <a:lnTo>
                  <a:pt x="2950887" y="3082146"/>
                </a:lnTo>
                <a:lnTo>
                  <a:pt x="2950896" y="3082076"/>
                </a:lnTo>
                <a:lnTo>
                  <a:pt x="2942630" y="3082076"/>
                </a:lnTo>
                <a:lnTo>
                  <a:pt x="2942630" y="3079756"/>
                </a:lnTo>
                <a:lnTo>
                  <a:pt x="2951208" y="3079756"/>
                </a:lnTo>
                <a:lnTo>
                  <a:pt x="2951233" y="3069942"/>
                </a:lnTo>
                <a:lnTo>
                  <a:pt x="2951250" y="3069823"/>
                </a:lnTo>
                <a:lnTo>
                  <a:pt x="2942663" y="3069823"/>
                </a:lnTo>
                <a:lnTo>
                  <a:pt x="2942664" y="3067502"/>
                </a:lnTo>
                <a:lnTo>
                  <a:pt x="2951552" y="3067502"/>
                </a:lnTo>
                <a:lnTo>
                  <a:pt x="2951543" y="3058695"/>
                </a:lnTo>
                <a:lnTo>
                  <a:pt x="2942716" y="3058695"/>
                </a:lnTo>
                <a:lnTo>
                  <a:pt x="2942716" y="3054055"/>
                </a:lnTo>
                <a:lnTo>
                  <a:pt x="2951541" y="3054055"/>
                </a:lnTo>
                <a:lnTo>
                  <a:pt x="2951533" y="3045300"/>
                </a:lnTo>
                <a:lnTo>
                  <a:pt x="2942642" y="3045300"/>
                </a:lnTo>
                <a:lnTo>
                  <a:pt x="2942642" y="3042979"/>
                </a:lnTo>
                <a:lnTo>
                  <a:pt x="2951830" y="3042979"/>
                </a:lnTo>
                <a:lnTo>
                  <a:pt x="2951852" y="3042821"/>
                </a:lnTo>
                <a:lnTo>
                  <a:pt x="2951878" y="3033044"/>
                </a:lnTo>
                <a:lnTo>
                  <a:pt x="2942673" y="3033044"/>
                </a:lnTo>
                <a:lnTo>
                  <a:pt x="2942673" y="3030724"/>
                </a:lnTo>
                <a:lnTo>
                  <a:pt x="2952183" y="3030723"/>
                </a:lnTo>
                <a:lnTo>
                  <a:pt x="2952198" y="3030617"/>
                </a:lnTo>
                <a:lnTo>
                  <a:pt x="2952239" y="3020778"/>
                </a:lnTo>
                <a:lnTo>
                  <a:pt x="2942617" y="3020778"/>
                </a:lnTo>
                <a:lnTo>
                  <a:pt x="2942618" y="3018457"/>
                </a:lnTo>
                <a:lnTo>
                  <a:pt x="2952541" y="3018457"/>
                </a:lnTo>
                <a:lnTo>
                  <a:pt x="2952547" y="3018414"/>
                </a:lnTo>
                <a:lnTo>
                  <a:pt x="2952587" y="3008522"/>
                </a:lnTo>
                <a:lnTo>
                  <a:pt x="2942651" y="3008522"/>
                </a:lnTo>
                <a:lnTo>
                  <a:pt x="2942651" y="3006202"/>
                </a:lnTo>
                <a:lnTo>
                  <a:pt x="2952894" y="3006202"/>
                </a:lnTo>
                <a:lnTo>
                  <a:pt x="2952932" y="2996279"/>
                </a:lnTo>
                <a:lnTo>
                  <a:pt x="2942575" y="2996279"/>
                </a:lnTo>
                <a:lnTo>
                  <a:pt x="2942575" y="2993958"/>
                </a:lnTo>
                <a:lnTo>
                  <a:pt x="2953241" y="2993958"/>
                </a:lnTo>
                <a:lnTo>
                  <a:pt x="2953279" y="2984011"/>
                </a:lnTo>
                <a:lnTo>
                  <a:pt x="2953281" y="2983998"/>
                </a:lnTo>
                <a:lnTo>
                  <a:pt x="2942618" y="2983998"/>
                </a:lnTo>
                <a:lnTo>
                  <a:pt x="2942619" y="2981677"/>
                </a:lnTo>
                <a:lnTo>
                  <a:pt x="2953586" y="2981677"/>
                </a:lnTo>
                <a:lnTo>
                  <a:pt x="2953625" y="2971807"/>
                </a:lnTo>
                <a:lnTo>
                  <a:pt x="2953636" y="2971730"/>
                </a:lnTo>
                <a:lnTo>
                  <a:pt x="2942651" y="2971730"/>
                </a:lnTo>
                <a:lnTo>
                  <a:pt x="2942651" y="2969410"/>
                </a:lnTo>
                <a:lnTo>
                  <a:pt x="2953932" y="2969409"/>
                </a:lnTo>
                <a:lnTo>
                  <a:pt x="2953971" y="2959603"/>
                </a:lnTo>
                <a:lnTo>
                  <a:pt x="2953989" y="2959476"/>
                </a:lnTo>
                <a:lnTo>
                  <a:pt x="2942685" y="2959476"/>
                </a:lnTo>
                <a:lnTo>
                  <a:pt x="2942685" y="2957156"/>
                </a:lnTo>
                <a:lnTo>
                  <a:pt x="2954279" y="2957155"/>
                </a:lnTo>
                <a:lnTo>
                  <a:pt x="2954318" y="2947399"/>
                </a:lnTo>
                <a:lnTo>
                  <a:pt x="2954343" y="2947220"/>
                </a:lnTo>
                <a:lnTo>
                  <a:pt x="2942719" y="2947220"/>
                </a:lnTo>
                <a:lnTo>
                  <a:pt x="2942716" y="2944900"/>
                </a:lnTo>
                <a:lnTo>
                  <a:pt x="2954624" y="2944900"/>
                </a:lnTo>
                <a:lnTo>
                  <a:pt x="2954618" y="2936180"/>
                </a:lnTo>
                <a:lnTo>
                  <a:pt x="2954617" y="2936080"/>
                </a:lnTo>
                <a:lnTo>
                  <a:pt x="2942594" y="2936080"/>
                </a:lnTo>
                <a:lnTo>
                  <a:pt x="2942595" y="2931440"/>
                </a:lnTo>
                <a:lnTo>
                  <a:pt x="2954627" y="2931440"/>
                </a:lnTo>
                <a:lnTo>
                  <a:pt x="2954620" y="2922697"/>
                </a:lnTo>
                <a:lnTo>
                  <a:pt x="2942697" y="2922698"/>
                </a:lnTo>
                <a:lnTo>
                  <a:pt x="2942698" y="2920377"/>
                </a:lnTo>
                <a:lnTo>
                  <a:pt x="2954926" y="2920377"/>
                </a:lnTo>
                <a:lnTo>
                  <a:pt x="2954939" y="2920279"/>
                </a:lnTo>
                <a:lnTo>
                  <a:pt x="2954879" y="2910431"/>
                </a:lnTo>
                <a:lnTo>
                  <a:pt x="2942639" y="2910431"/>
                </a:lnTo>
                <a:lnTo>
                  <a:pt x="2942639" y="2908110"/>
                </a:lnTo>
                <a:lnTo>
                  <a:pt x="2955189" y="2908110"/>
                </a:lnTo>
                <a:lnTo>
                  <a:pt x="2955196" y="2908062"/>
                </a:lnTo>
                <a:lnTo>
                  <a:pt x="2955223" y="2898175"/>
                </a:lnTo>
                <a:lnTo>
                  <a:pt x="2942673" y="2898175"/>
                </a:lnTo>
                <a:lnTo>
                  <a:pt x="2942673" y="2895855"/>
                </a:lnTo>
                <a:lnTo>
                  <a:pt x="2955338" y="2895855"/>
                </a:lnTo>
                <a:lnTo>
                  <a:pt x="2955360" y="2887455"/>
                </a:lnTo>
                <a:lnTo>
                  <a:pt x="2955575" y="2885909"/>
                </a:lnTo>
                <a:lnTo>
                  <a:pt x="2942620" y="2885909"/>
                </a:lnTo>
                <a:lnTo>
                  <a:pt x="2942621" y="2883588"/>
                </a:lnTo>
                <a:lnTo>
                  <a:pt x="2955669" y="2883587"/>
                </a:lnTo>
                <a:lnTo>
                  <a:pt x="2955620" y="2875239"/>
                </a:lnTo>
                <a:lnTo>
                  <a:pt x="2955837" y="2873677"/>
                </a:lnTo>
                <a:lnTo>
                  <a:pt x="2942631" y="2873677"/>
                </a:lnTo>
                <a:lnTo>
                  <a:pt x="2942631" y="2871356"/>
                </a:lnTo>
                <a:lnTo>
                  <a:pt x="2955929" y="2871356"/>
                </a:lnTo>
                <a:lnTo>
                  <a:pt x="2955877" y="2863022"/>
                </a:lnTo>
                <a:lnTo>
                  <a:pt x="2956105" y="2861385"/>
                </a:lnTo>
                <a:lnTo>
                  <a:pt x="2942596" y="2861386"/>
                </a:lnTo>
                <a:lnTo>
                  <a:pt x="2942596" y="2859065"/>
                </a:lnTo>
                <a:lnTo>
                  <a:pt x="2956202" y="2859064"/>
                </a:lnTo>
                <a:lnTo>
                  <a:pt x="2956236" y="2850730"/>
                </a:lnTo>
                <a:lnTo>
                  <a:pt x="2956446" y="2849219"/>
                </a:lnTo>
                <a:lnTo>
                  <a:pt x="2942618" y="2849219"/>
                </a:lnTo>
                <a:lnTo>
                  <a:pt x="2942618" y="2846899"/>
                </a:lnTo>
                <a:lnTo>
                  <a:pt x="2956549" y="2846898"/>
                </a:lnTo>
                <a:lnTo>
                  <a:pt x="2956582" y="2838526"/>
                </a:lnTo>
                <a:lnTo>
                  <a:pt x="2956668" y="2837907"/>
                </a:lnTo>
                <a:lnTo>
                  <a:pt x="2956812" y="2836874"/>
                </a:lnTo>
                <a:lnTo>
                  <a:pt x="2942652" y="2836874"/>
                </a:lnTo>
                <a:lnTo>
                  <a:pt x="2942653" y="2834554"/>
                </a:lnTo>
                <a:lnTo>
                  <a:pt x="2956897" y="2834554"/>
                </a:lnTo>
                <a:lnTo>
                  <a:pt x="2956929" y="2826322"/>
                </a:lnTo>
                <a:lnTo>
                  <a:pt x="2957167" y="2824606"/>
                </a:lnTo>
                <a:lnTo>
                  <a:pt x="2942597" y="2824607"/>
                </a:lnTo>
                <a:lnTo>
                  <a:pt x="2942594" y="2822286"/>
                </a:lnTo>
                <a:lnTo>
                  <a:pt x="2957247" y="2822286"/>
                </a:lnTo>
                <a:lnTo>
                  <a:pt x="2957241" y="2815015"/>
                </a:lnTo>
                <a:lnTo>
                  <a:pt x="2957273" y="2813479"/>
                </a:lnTo>
                <a:lnTo>
                  <a:pt x="2942653" y="2813479"/>
                </a:lnTo>
                <a:lnTo>
                  <a:pt x="2942654" y="2808839"/>
                </a:lnTo>
                <a:lnTo>
                  <a:pt x="2957338" y="2808839"/>
                </a:lnTo>
                <a:lnTo>
                  <a:pt x="2957332" y="2801424"/>
                </a:lnTo>
                <a:lnTo>
                  <a:pt x="2957518" y="2800084"/>
                </a:lnTo>
                <a:lnTo>
                  <a:pt x="2942664" y="2800084"/>
                </a:lnTo>
                <a:lnTo>
                  <a:pt x="2942664" y="2797763"/>
                </a:lnTo>
                <a:lnTo>
                  <a:pt x="2957656" y="2797763"/>
                </a:lnTo>
                <a:lnTo>
                  <a:pt x="2957678" y="2789220"/>
                </a:lnTo>
                <a:lnTo>
                  <a:pt x="2957871" y="2787829"/>
                </a:lnTo>
                <a:lnTo>
                  <a:pt x="2942697" y="2787829"/>
                </a:lnTo>
                <a:lnTo>
                  <a:pt x="2942698" y="2785509"/>
                </a:lnTo>
                <a:lnTo>
                  <a:pt x="2958001" y="2785509"/>
                </a:lnTo>
                <a:lnTo>
                  <a:pt x="2958024" y="2777016"/>
                </a:lnTo>
                <a:lnTo>
                  <a:pt x="2958227" y="2775562"/>
                </a:lnTo>
                <a:lnTo>
                  <a:pt x="2942642" y="2775562"/>
                </a:lnTo>
                <a:lnTo>
                  <a:pt x="2942642" y="2773241"/>
                </a:lnTo>
                <a:lnTo>
                  <a:pt x="2958347" y="2773241"/>
                </a:lnTo>
                <a:lnTo>
                  <a:pt x="2958371" y="2764812"/>
                </a:lnTo>
                <a:lnTo>
                  <a:pt x="2958580" y="2763306"/>
                </a:lnTo>
                <a:lnTo>
                  <a:pt x="2942673" y="2763306"/>
                </a:lnTo>
                <a:lnTo>
                  <a:pt x="2942673" y="2760986"/>
                </a:lnTo>
                <a:lnTo>
                  <a:pt x="2958680" y="2760986"/>
                </a:lnTo>
                <a:lnTo>
                  <a:pt x="2958628" y="2752596"/>
                </a:lnTo>
                <a:lnTo>
                  <a:pt x="2958839" y="2751075"/>
                </a:lnTo>
                <a:lnTo>
                  <a:pt x="2942689" y="2751075"/>
                </a:lnTo>
                <a:lnTo>
                  <a:pt x="2942689" y="2748755"/>
                </a:lnTo>
                <a:lnTo>
                  <a:pt x="2958940" y="2748754"/>
                </a:lnTo>
                <a:lnTo>
                  <a:pt x="2958900" y="2740291"/>
                </a:lnTo>
                <a:lnTo>
                  <a:pt x="2959110" y="2738784"/>
                </a:lnTo>
                <a:lnTo>
                  <a:pt x="2942654" y="2738784"/>
                </a:lnTo>
                <a:lnTo>
                  <a:pt x="2942655" y="2736464"/>
                </a:lnTo>
                <a:lnTo>
                  <a:pt x="2959198" y="2736464"/>
                </a:lnTo>
                <a:lnTo>
                  <a:pt x="2959157" y="2728075"/>
                </a:lnTo>
                <a:lnTo>
                  <a:pt x="2959360" y="2726618"/>
                </a:lnTo>
                <a:lnTo>
                  <a:pt x="2942673" y="2726618"/>
                </a:lnTo>
                <a:lnTo>
                  <a:pt x="2942674" y="2724297"/>
                </a:lnTo>
                <a:lnTo>
                  <a:pt x="2959469" y="2724297"/>
                </a:lnTo>
                <a:lnTo>
                  <a:pt x="2959504" y="2715870"/>
                </a:lnTo>
                <a:lnTo>
                  <a:pt x="2959811" y="2713661"/>
                </a:lnTo>
                <a:lnTo>
                  <a:pt x="2959839" y="2706737"/>
                </a:lnTo>
                <a:lnTo>
                  <a:pt x="2948232" y="2706763"/>
                </a:lnTo>
                <a:lnTo>
                  <a:pt x="2948226" y="2704443"/>
                </a:lnTo>
                <a:lnTo>
                  <a:pt x="2959848" y="2704417"/>
                </a:lnTo>
                <a:lnTo>
                  <a:pt x="2959850" y="2703667"/>
                </a:lnTo>
                <a:lnTo>
                  <a:pt x="2960081" y="2702005"/>
                </a:lnTo>
                <a:lnTo>
                  <a:pt x="2942653" y="2702005"/>
                </a:lnTo>
                <a:lnTo>
                  <a:pt x="2942653" y="2699685"/>
                </a:lnTo>
                <a:lnTo>
                  <a:pt x="2960108" y="2699685"/>
                </a:lnTo>
                <a:lnTo>
                  <a:pt x="2960101" y="2692801"/>
                </a:lnTo>
                <a:lnTo>
                  <a:pt x="2960109" y="2688208"/>
                </a:lnTo>
                <a:lnTo>
                  <a:pt x="2960154" y="2683276"/>
                </a:lnTo>
                <a:lnTo>
                  <a:pt x="2948262" y="2683303"/>
                </a:lnTo>
                <a:lnTo>
                  <a:pt x="2948251" y="2678664"/>
                </a:lnTo>
                <a:lnTo>
                  <a:pt x="2960268" y="2678637"/>
                </a:lnTo>
                <a:lnTo>
                  <a:pt x="2960496" y="2677000"/>
                </a:lnTo>
                <a:lnTo>
                  <a:pt x="2960463" y="2669885"/>
                </a:lnTo>
                <a:lnTo>
                  <a:pt x="2948161" y="2669913"/>
                </a:lnTo>
                <a:lnTo>
                  <a:pt x="2948158" y="2667593"/>
                </a:lnTo>
                <a:lnTo>
                  <a:pt x="2960451" y="2667565"/>
                </a:lnTo>
                <a:lnTo>
                  <a:pt x="2960449" y="2666993"/>
                </a:lnTo>
                <a:lnTo>
                  <a:pt x="2960696" y="2665216"/>
                </a:lnTo>
                <a:lnTo>
                  <a:pt x="2942578" y="2665216"/>
                </a:lnTo>
                <a:lnTo>
                  <a:pt x="2942579" y="2662895"/>
                </a:lnTo>
                <a:lnTo>
                  <a:pt x="2960764" y="2662895"/>
                </a:lnTo>
                <a:lnTo>
                  <a:pt x="2960795" y="2654790"/>
                </a:lnTo>
                <a:lnTo>
                  <a:pt x="2961050" y="2652959"/>
                </a:lnTo>
                <a:lnTo>
                  <a:pt x="2942698" y="2652960"/>
                </a:lnTo>
                <a:lnTo>
                  <a:pt x="2942698" y="2650640"/>
                </a:lnTo>
                <a:lnTo>
                  <a:pt x="2961108" y="2650639"/>
                </a:lnTo>
                <a:lnTo>
                  <a:pt x="2961141" y="2642585"/>
                </a:lnTo>
                <a:lnTo>
                  <a:pt x="2961399" y="2640730"/>
                </a:lnTo>
                <a:lnTo>
                  <a:pt x="2961361" y="2633122"/>
                </a:lnTo>
                <a:lnTo>
                  <a:pt x="2948182" y="2633152"/>
                </a:lnTo>
                <a:lnTo>
                  <a:pt x="2948177" y="2630832"/>
                </a:lnTo>
                <a:lnTo>
                  <a:pt x="2961350" y="2630802"/>
                </a:lnTo>
                <a:lnTo>
                  <a:pt x="2961349" y="2630724"/>
                </a:lnTo>
                <a:lnTo>
                  <a:pt x="2961664" y="2628461"/>
                </a:lnTo>
                <a:lnTo>
                  <a:pt x="2942655" y="2628461"/>
                </a:lnTo>
                <a:lnTo>
                  <a:pt x="2942656" y="2626140"/>
                </a:lnTo>
                <a:lnTo>
                  <a:pt x="2961676" y="2626140"/>
                </a:lnTo>
                <a:lnTo>
                  <a:pt x="2961699" y="2618519"/>
                </a:lnTo>
                <a:lnTo>
                  <a:pt x="2962018" y="2616222"/>
                </a:lnTo>
                <a:lnTo>
                  <a:pt x="2962018" y="2616183"/>
                </a:lnTo>
                <a:lnTo>
                  <a:pt x="2942710" y="2616183"/>
                </a:lnTo>
                <a:lnTo>
                  <a:pt x="2942710" y="2613862"/>
                </a:lnTo>
                <a:lnTo>
                  <a:pt x="2962024" y="2613862"/>
                </a:lnTo>
                <a:lnTo>
                  <a:pt x="2962045" y="2606316"/>
                </a:lnTo>
                <a:lnTo>
                  <a:pt x="2962364" y="2604018"/>
                </a:lnTo>
                <a:lnTo>
                  <a:pt x="2962384" y="2596435"/>
                </a:lnTo>
                <a:lnTo>
                  <a:pt x="2948012" y="2596468"/>
                </a:lnTo>
                <a:lnTo>
                  <a:pt x="2948006" y="2594148"/>
                </a:lnTo>
                <a:lnTo>
                  <a:pt x="2962390" y="2594115"/>
                </a:lnTo>
                <a:lnTo>
                  <a:pt x="2962391" y="2594111"/>
                </a:lnTo>
                <a:lnTo>
                  <a:pt x="2962711" y="2591814"/>
                </a:lnTo>
                <a:lnTo>
                  <a:pt x="2962711" y="2591748"/>
                </a:lnTo>
                <a:lnTo>
                  <a:pt x="2942676" y="2591749"/>
                </a:lnTo>
                <a:lnTo>
                  <a:pt x="2942676" y="2589428"/>
                </a:lnTo>
                <a:lnTo>
                  <a:pt x="2962717" y="2589427"/>
                </a:lnTo>
                <a:lnTo>
                  <a:pt x="2962737" y="2581908"/>
                </a:lnTo>
                <a:lnTo>
                  <a:pt x="2963020" y="2579875"/>
                </a:lnTo>
                <a:lnTo>
                  <a:pt x="2963013" y="2571922"/>
                </a:lnTo>
                <a:lnTo>
                  <a:pt x="2947936" y="2571957"/>
                </a:lnTo>
                <a:lnTo>
                  <a:pt x="2947931" y="2569636"/>
                </a:lnTo>
                <a:lnTo>
                  <a:pt x="2963013" y="2569602"/>
                </a:lnTo>
                <a:lnTo>
                  <a:pt x="2963017" y="2568264"/>
                </a:lnTo>
                <a:lnTo>
                  <a:pt x="2942678" y="2568264"/>
                </a:lnTo>
                <a:lnTo>
                  <a:pt x="2942678" y="2563624"/>
                </a:lnTo>
                <a:lnTo>
                  <a:pt x="2963024" y="2563624"/>
                </a:lnTo>
                <a:lnTo>
                  <a:pt x="2963030" y="2559066"/>
                </a:lnTo>
                <a:lnTo>
                  <a:pt x="3164233" y="2559028"/>
                </a:lnTo>
                <a:lnTo>
                  <a:pt x="3214672" y="2196462"/>
                </a:lnTo>
                <a:cubicBezTo>
                  <a:pt x="3215817" y="2188397"/>
                  <a:pt x="3220112" y="2181552"/>
                  <a:pt x="3226138" y="2177005"/>
                </a:cubicBezTo>
                <a:lnTo>
                  <a:pt x="3247906" y="2171314"/>
                </a:lnTo>
                <a:lnTo>
                  <a:pt x="3247995" y="2171291"/>
                </a:lnTo>
                <a:lnTo>
                  <a:pt x="3326991" y="2182281"/>
                </a:lnTo>
                <a:lnTo>
                  <a:pt x="3326992" y="2182281"/>
                </a:lnTo>
                <a:lnTo>
                  <a:pt x="3452755" y="2199777"/>
                </a:lnTo>
                <a:cubicBezTo>
                  <a:pt x="3468929" y="2202027"/>
                  <a:pt x="3480226" y="2216921"/>
                  <a:pt x="3478029" y="2233100"/>
                </a:cubicBezTo>
                <a:lnTo>
                  <a:pt x="3467022" y="2312223"/>
                </a:lnTo>
                <a:lnTo>
                  <a:pt x="3467287" y="2312260"/>
                </a:lnTo>
                <a:lnTo>
                  <a:pt x="3435431" y="2541249"/>
                </a:lnTo>
                <a:lnTo>
                  <a:pt x="3435165" y="2541212"/>
                </a:lnTo>
                <a:lnTo>
                  <a:pt x="3423378" y="2625939"/>
                </a:lnTo>
                <a:cubicBezTo>
                  <a:pt x="3421035" y="2642072"/>
                  <a:pt x="3406121" y="2653313"/>
                  <a:pt x="3389967" y="2651110"/>
                </a:cubicBezTo>
                <a:lnTo>
                  <a:pt x="3389879" y="2651098"/>
                </a:lnTo>
                <a:lnTo>
                  <a:pt x="3264203" y="2633614"/>
                </a:lnTo>
                <a:lnTo>
                  <a:pt x="3264027" y="2633589"/>
                </a:lnTo>
                <a:lnTo>
                  <a:pt x="3231802" y="2629106"/>
                </a:lnTo>
                <a:lnTo>
                  <a:pt x="3225805" y="3126325"/>
                </a:lnTo>
                <a:lnTo>
                  <a:pt x="3317707" y="2884967"/>
                </a:lnTo>
                <a:cubicBezTo>
                  <a:pt x="3379620" y="2742410"/>
                  <a:pt x="3450668" y="2603998"/>
                  <a:pt x="3530397" y="2470596"/>
                </a:cubicBezTo>
                <a:lnTo>
                  <a:pt x="3569047" y="2492557"/>
                </a:lnTo>
                <a:lnTo>
                  <a:pt x="3529816" y="2470245"/>
                </a:lnTo>
                <a:lnTo>
                  <a:pt x="3574011" y="2397709"/>
                </a:lnTo>
                <a:lnTo>
                  <a:pt x="3650296" y="2272513"/>
                </a:lnTo>
                <a:cubicBezTo>
                  <a:pt x="3701798" y="2189345"/>
                  <a:pt x="3748728" y="2117550"/>
                  <a:pt x="3787566" y="2059755"/>
                </a:cubicBezTo>
                <a:lnTo>
                  <a:pt x="3819441" y="2012811"/>
                </a:lnTo>
                <a:lnTo>
                  <a:pt x="3818574" y="2012239"/>
                </a:lnTo>
                <a:cubicBezTo>
                  <a:pt x="3813285" y="1972875"/>
                  <a:pt x="3815464" y="1932862"/>
                  <a:pt x="3824981" y="1894304"/>
                </a:cubicBezTo>
                <a:cubicBezTo>
                  <a:pt x="3832409" y="1864229"/>
                  <a:pt x="3844520" y="1835518"/>
                  <a:pt x="3860874" y="1809207"/>
                </a:cubicBezTo>
                <a:lnTo>
                  <a:pt x="3861291" y="1808565"/>
                </a:lnTo>
                <a:lnTo>
                  <a:pt x="3862558" y="1806172"/>
                </a:lnTo>
                <a:lnTo>
                  <a:pt x="3862653" y="1805489"/>
                </a:lnTo>
                <a:cubicBezTo>
                  <a:pt x="3867340" y="1796601"/>
                  <a:pt x="3872478" y="1787965"/>
                  <a:pt x="3878055" y="1779615"/>
                </a:cubicBezTo>
                <a:cubicBezTo>
                  <a:pt x="3888909" y="1763107"/>
                  <a:pt x="3900354" y="1748843"/>
                  <a:pt x="3910039" y="1736857"/>
                </a:cubicBezTo>
                <a:cubicBezTo>
                  <a:pt x="3954807" y="1682310"/>
                  <a:pt x="4013308" y="1640692"/>
                  <a:pt x="4079514" y="1616291"/>
                </a:cubicBezTo>
                <a:cubicBezTo>
                  <a:pt x="4085310" y="1614123"/>
                  <a:pt x="4090717" y="1612173"/>
                  <a:pt x="4095910" y="1610463"/>
                </a:cubicBezTo>
                <a:lnTo>
                  <a:pt x="4101001" y="1608829"/>
                </a:lnTo>
                <a:lnTo>
                  <a:pt x="4100956" y="1609010"/>
                </a:lnTo>
                <a:lnTo>
                  <a:pt x="4101165" y="1608943"/>
                </a:lnTo>
                <a:cubicBezTo>
                  <a:pt x="4098615" y="1618859"/>
                  <a:pt x="4095766" y="1630264"/>
                  <a:pt x="4092633" y="1643072"/>
                </a:cubicBezTo>
                <a:lnTo>
                  <a:pt x="4092559" y="1643601"/>
                </a:lnTo>
                <a:lnTo>
                  <a:pt x="4083020" y="1684977"/>
                </a:lnTo>
                <a:cubicBezTo>
                  <a:pt x="4081255" y="1692479"/>
                  <a:pt x="4079530" y="1700348"/>
                  <a:pt x="4077756" y="1708568"/>
                </a:cubicBezTo>
                <a:cubicBezTo>
                  <a:pt x="4074244" y="1724746"/>
                  <a:pt x="4070560" y="1742162"/>
                  <a:pt x="4066917" y="1760575"/>
                </a:cubicBezTo>
                <a:cubicBezTo>
                  <a:pt x="4053323" y="1828503"/>
                  <a:pt x="4048933" y="1863298"/>
                  <a:pt x="4040638" y="1893134"/>
                </a:cubicBezTo>
                <a:cubicBezTo>
                  <a:pt x="4037349" y="1905316"/>
                  <a:pt x="4033125" y="1917224"/>
                  <a:pt x="4028024" y="1928766"/>
                </a:cubicBezTo>
                <a:cubicBezTo>
                  <a:pt x="4015607" y="1957309"/>
                  <a:pt x="3993943" y="1994041"/>
                  <a:pt x="3953717" y="2032156"/>
                </a:cubicBezTo>
                <a:lnTo>
                  <a:pt x="3912023" y="2066329"/>
                </a:lnTo>
                <a:lnTo>
                  <a:pt x="3830301" y="2302452"/>
                </a:lnTo>
                <a:lnTo>
                  <a:pt x="3751196" y="2498410"/>
                </a:lnTo>
                <a:lnTo>
                  <a:pt x="3730874" y="2548755"/>
                </a:lnTo>
                <a:cubicBezTo>
                  <a:pt x="3725962" y="2558161"/>
                  <a:pt x="3721844" y="2567679"/>
                  <a:pt x="3718017" y="2577055"/>
                </a:cubicBezTo>
                <a:lnTo>
                  <a:pt x="3715065" y="2575372"/>
                </a:lnTo>
                <a:lnTo>
                  <a:pt x="3715016" y="2575483"/>
                </a:lnTo>
                <a:lnTo>
                  <a:pt x="3718334" y="2577370"/>
                </a:lnTo>
                <a:cubicBezTo>
                  <a:pt x="3650856" y="2730242"/>
                  <a:pt x="3576212" y="2879749"/>
                  <a:pt x="3494680" y="3025398"/>
                </a:cubicBezTo>
                <a:lnTo>
                  <a:pt x="3345535" y="3264540"/>
                </a:lnTo>
                <a:lnTo>
                  <a:pt x="4471600" y="1946346"/>
                </a:lnTo>
                <a:lnTo>
                  <a:pt x="4471936" y="1946634"/>
                </a:lnTo>
                <a:lnTo>
                  <a:pt x="4472525" y="1945944"/>
                </a:lnTo>
                <a:lnTo>
                  <a:pt x="4472790" y="1945981"/>
                </a:lnTo>
                <a:lnTo>
                  <a:pt x="4474042" y="1947050"/>
                </a:lnTo>
                <a:lnTo>
                  <a:pt x="4475420" y="1945437"/>
                </a:lnTo>
                <a:lnTo>
                  <a:pt x="4610844" y="2061213"/>
                </a:lnTo>
                <a:lnTo>
                  <a:pt x="4609518" y="2062764"/>
                </a:lnTo>
                <a:lnTo>
                  <a:pt x="4686712" y="2128694"/>
                </a:lnTo>
                <a:lnTo>
                  <a:pt x="5264314" y="1063826"/>
                </a:lnTo>
                <a:cubicBezTo>
                  <a:pt x="5264676" y="1062583"/>
                  <a:pt x="5265175" y="1061384"/>
                  <a:pt x="5265802" y="1060249"/>
                </a:cubicBezTo>
                <a:lnTo>
                  <a:pt x="5268095" y="1058441"/>
                </a:lnTo>
                <a:lnTo>
                  <a:pt x="5267787" y="1058273"/>
                </a:lnTo>
                <a:lnTo>
                  <a:pt x="5315156" y="1012432"/>
                </a:lnTo>
                <a:lnTo>
                  <a:pt x="5370445" y="958862"/>
                </a:lnTo>
                <a:lnTo>
                  <a:pt x="5375751" y="953745"/>
                </a:lnTo>
                <a:lnTo>
                  <a:pt x="5377102" y="953699"/>
                </a:lnTo>
                <a:close/>
                <a:moveTo>
                  <a:pt x="4610339" y="726752"/>
                </a:moveTo>
                <a:cubicBezTo>
                  <a:pt x="4623685" y="727798"/>
                  <a:pt x="4636824" y="730665"/>
                  <a:pt x="4649397" y="735271"/>
                </a:cubicBezTo>
                <a:lnTo>
                  <a:pt x="4649660" y="735220"/>
                </a:lnTo>
                <a:lnTo>
                  <a:pt x="4641808" y="737859"/>
                </a:lnTo>
                <a:lnTo>
                  <a:pt x="4674844" y="747169"/>
                </a:lnTo>
                <a:cubicBezTo>
                  <a:pt x="4726003" y="772753"/>
                  <a:pt x="4760674" y="825567"/>
                  <a:pt x="4760794" y="885943"/>
                </a:cubicBezTo>
                <a:lnTo>
                  <a:pt x="4760933" y="1199701"/>
                </a:lnTo>
                <a:lnTo>
                  <a:pt x="4761276" y="1273223"/>
                </a:lnTo>
                <a:lnTo>
                  <a:pt x="4761299" y="1469991"/>
                </a:lnTo>
                <a:cubicBezTo>
                  <a:pt x="4759907" y="1485520"/>
                  <a:pt x="4746245" y="1497018"/>
                  <a:pt x="4730702" y="1495739"/>
                </a:cubicBezTo>
                <a:lnTo>
                  <a:pt x="4713214" y="1494218"/>
                </a:lnTo>
                <a:lnTo>
                  <a:pt x="4660648" y="1616655"/>
                </a:lnTo>
                <a:lnTo>
                  <a:pt x="4620367" y="1613146"/>
                </a:lnTo>
                <a:lnTo>
                  <a:pt x="4615516" y="1668532"/>
                </a:lnTo>
                <a:lnTo>
                  <a:pt x="4576582" y="1665138"/>
                </a:lnTo>
                <a:lnTo>
                  <a:pt x="4571053" y="1728182"/>
                </a:lnTo>
                <a:lnTo>
                  <a:pt x="4492906" y="1770837"/>
                </a:lnTo>
                <a:lnTo>
                  <a:pt x="4492965" y="1770179"/>
                </a:lnTo>
                <a:lnTo>
                  <a:pt x="4491892" y="1770760"/>
                </a:lnTo>
                <a:lnTo>
                  <a:pt x="4498783" y="1661417"/>
                </a:lnTo>
                <a:lnTo>
                  <a:pt x="4469522" y="1657115"/>
                </a:lnTo>
                <a:lnTo>
                  <a:pt x="4469561" y="1655807"/>
                </a:lnTo>
                <a:lnTo>
                  <a:pt x="4465756" y="1655475"/>
                </a:lnTo>
                <a:lnTo>
                  <a:pt x="4470246" y="1604032"/>
                </a:lnTo>
                <a:lnTo>
                  <a:pt x="4423331" y="1599903"/>
                </a:lnTo>
                <a:lnTo>
                  <a:pt x="4394763" y="1470005"/>
                </a:lnTo>
                <a:lnTo>
                  <a:pt x="4395791" y="1470096"/>
                </a:lnTo>
                <a:lnTo>
                  <a:pt x="4395013" y="1466548"/>
                </a:lnTo>
                <a:lnTo>
                  <a:pt x="4377057" y="1464986"/>
                </a:lnTo>
                <a:lnTo>
                  <a:pt x="4368816" y="1460693"/>
                </a:lnTo>
                <a:lnTo>
                  <a:pt x="4368693" y="1460682"/>
                </a:lnTo>
                <a:lnTo>
                  <a:pt x="4358563" y="1455351"/>
                </a:lnTo>
                <a:lnTo>
                  <a:pt x="4357880" y="1454995"/>
                </a:lnTo>
                <a:lnTo>
                  <a:pt x="4357879" y="1454991"/>
                </a:lnTo>
                <a:lnTo>
                  <a:pt x="4349546" y="1450606"/>
                </a:lnTo>
                <a:cubicBezTo>
                  <a:pt x="4344905" y="1445057"/>
                  <a:pt x="4342367" y="1437750"/>
                  <a:pt x="4343016" y="1429981"/>
                </a:cubicBezTo>
                <a:lnTo>
                  <a:pt x="4444009" y="854591"/>
                </a:lnTo>
                <a:cubicBezTo>
                  <a:pt x="4457924" y="775300"/>
                  <a:pt x="4530136" y="719801"/>
                  <a:pt x="4610339" y="726752"/>
                </a:cubicBezTo>
                <a:close/>
                <a:moveTo>
                  <a:pt x="3137489" y="323968"/>
                </a:moveTo>
                <a:lnTo>
                  <a:pt x="3163192" y="491992"/>
                </a:lnTo>
                <a:lnTo>
                  <a:pt x="3163198" y="491992"/>
                </a:lnTo>
                <a:lnTo>
                  <a:pt x="3163629" y="494814"/>
                </a:lnTo>
                <a:lnTo>
                  <a:pt x="3163623" y="494815"/>
                </a:lnTo>
                <a:lnTo>
                  <a:pt x="3168754" y="528360"/>
                </a:lnTo>
                <a:lnTo>
                  <a:pt x="3168766" y="528358"/>
                </a:lnTo>
                <a:lnTo>
                  <a:pt x="3169197" y="531180"/>
                </a:lnTo>
                <a:lnTo>
                  <a:pt x="3169188" y="531182"/>
                </a:lnTo>
                <a:lnTo>
                  <a:pt x="3170465" y="539538"/>
                </a:lnTo>
                <a:lnTo>
                  <a:pt x="3170492" y="539534"/>
                </a:lnTo>
                <a:lnTo>
                  <a:pt x="3170923" y="542356"/>
                </a:lnTo>
                <a:lnTo>
                  <a:pt x="3170896" y="542360"/>
                </a:lnTo>
                <a:lnTo>
                  <a:pt x="3172619" y="553619"/>
                </a:lnTo>
                <a:lnTo>
                  <a:pt x="3172634" y="553616"/>
                </a:lnTo>
                <a:lnTo>
                  <a:pt x="3173065" y="556439"/>
                </a:lnTo>
                <a:lnTo>
                  <a:pt x="3173050" y="556441"/>
                </a:lnTo>
                <a:lnTo>
                  <a:pt x="3174315" y="564713"/>
                </a:lnTo>
                <a:lnTo>
                  <a:pt x="3174321" y="564713"/>
                </a:lnTo>
                <a:lnTo>
                  <a:pt x="3174752" y="567535"/>
                </a:lnTo>
                <a:lnTo>
                  <a:pt x="3174746" y="567535"/>
                </a:lnTo>
                <a:lnTo>
                  <a:pt x="3179878" y="601075"/>
                </a:lnTo>
                <a:lnTo>
                  <a:pt x="3179914" y="601069"/>
                </a:lnTo>
                <a:lnTo>
                  <a:pt x="3180345" y="603891"/>
                </a:lnTo>
                <a:lnTo>
                  <a:pt x="3180309" y="603897"/>
                </a:lnTo>
                <a:lnTo>
                  <a:pt x="3183315" y="623551"/>
                </a:lnTo>
                <a:lnTo>
                  <a:pt x="3183318" y="623551"/>
                </a:lnTo>
                <a:lnTo>
                  <a:pt x="3183752" y="626373"/>
                </a:lnTo>
                <a:lnTo>
                  <a:pt x="3183749" y="626374"/>
                </a:lnTo>
                <a:lnTo>
                  <a:pt x="3187166" y="648737"/>
                </a:lnTo>
                <a:lnTo>
                  <a:pt x="3187187" y="648734"/>
                </a:lnTo>
                <a:lnTo>
                  <a:pt x="3187619" y="651556"/>
                </a:lnTo>
                <a:lnTo>
                  <a:pt x="3187597" y="651559"/>
                </a:lnTo>
                <a:lnTo>
                  <a:pt x="3209425" y="794251"/>
                </a:lnTo>
                <a:lnTo>
                  <a:pt x="3209425" y="794250"/>
                </a:lnTo>
                <a:lnTo>
                  <a:pt x="3209857" y="797073"/>
                </a:lnTo>
                <a:lnTo>
                  <a:pt x="3209857" y="797073"/>
                </a:lnTo>
                <a:lnTo>
                  <a:pt x="3213271" y="819395"/>
                </a:lnTo>
                <a:lnTo>
                  <a:pt x="3213280" y="819394"/>
                </a:lnTo>
                <a:lnTo>
                  <a:pt x="3213711" y="822215"/>
                </a:lnTo>
                <a:lnTo>
                  <a:pt x="3213703" y="822217"/>
                </a:lnTo>
                <a:lnTo>
                  <a:pt x="3222684" y="880932"/>
                </a:lnTo>
                <a:lnTo>
                  <a:pt x="3222702" y="880929"/>
                </a:lnTo>
                <a:lnTo>
                  <a:pt x="3223133" y="883751"/>
                </a:lnTo>
                <a:lnTo>
                  <a:pt x="3223115" y="883754"/>
                </a:lnTo>
                <a:lnTo>
                  <a:pt x="3227825" y="914550"/>
                </a:lnTo>
                <a:lnTo>
                  <a:pt x="3227879" y="914542"/>
                </a:lnTo>
                <a:lnTo>
                  <a:pt x="3228310" y="917364"/>
                </a:lnTo>
                <a:lnTo>
                  <a:pt x="3228257" y="917372"/>
                </a:lnTo>
                <a:lnTo>
                  <a:pt x="3244524" y="1023709"/>
                </a:lnTo>
                <a:lnTo>
                  <a:pt x="3244563" y="1023704"/>
                </a:lnTo>
                <a:lnTo>
                  <a:pt x="3244994" y="1026525"/>
                </a:lnTo>
                <a:lnTo>
                  <a:pt x="3244958" y="1026532"/>
                </a:lnTo>
                <a:lnTo>
                  <a:pt x="3287334" y="1303562"/>
                </a:lnTo>
                <a:lnTo>
                  <a:pt x="3287355" y="1303558"/>
                </a:lnTo>
                <a:lnTo>
                  <a:pt x="3287786" y="1306380"/>
                </a:lnTo>
                <a:lnTo>
                  <a:pt x="3287765" y="1306384"/>
                </a:lnTo>
                <a:lnTo>
                  <a:pt x="3332206" y="1596723"/>
                </a:lnTo>
                <a:lnTo>
                  <a:pt x="2584943" y="789228"/>
                </a:lnTo>
                <a:lnTo>
                  <a:pt x="2276247" y="455675"/>
                </a:lnTo>
                <a:close/>
                <a:moveTo>
                  <a:pt x="6778429" y="802403"/>
                </a:moveTo>
                <a:lnTo>
                  <a:pt x="6735441" y="867154"/>
                </a:lnTo>
                <a:lnTo>
                  <a:pt x="6737031" y="868069"/>
                </a:lnTo>
                <a:lnTo>
                  <a:pt x="6670633" y="966273"/>
                </a:lnTo>
                <a:lnTo>
                  <a:pt x="6655341" y="989315"/>
                </a:lnTo>
                <a:lnTo>
                  <a:pt x="6655647" y="992703"/>
                </a:lnTo>
                <a:lnTo>
                  <a:pt x="6647477" y="1000520"/>
                </a:lnTo>
                <a:lnTo>
                  <a:pt x="6646562" y="1001874"/>
                </a:lnTo>
                <a:lnTo>
                  <a:pt x="6646254" y="1001691"/>
                </a:lnTo>
                <a:lnTo>
                  <a:pt x="5284508" y="2304763"/>
                </a:lnTo>
                <a:lnTo>
                  <a:pt x="5285432" y="2305740"/>
                </a:lnTo>
                <a:lnTo>
                  <a:pt x="5229480" y="2358649"/>
                </a:lnTo>
                <a:lnTo>
                  <a:pt x="5229390" y="2358553"/>
                </a:lnTo>
                <a:lnTo>
                  <a:pt x="5229361" y="2358579"/>
                </a:lnTo>
                <a:lnTo>
                  <a:pt x="5228495" y="2357666"/>
                </a:lnTo>
                <a:lnTo>
                  <a:pt x="5214239" y="2371146"/>
                </a:lnTo>
                <a:cubicBezTo>
                  <a:pt x="5193791" y="2390476"/>
                  <a:pt x="5161549" y="2389575"/>
                  <a:pt x="5142213" y="2369130"/>
                </a:cubicBezTo>
                <a:lnTo>
                  <a:pt x="5140293" y="2364106"/>
                </a:lnTo>
                <a:lnTo>
                  <a:pt x="5141560" y="2368505"/>
                </a:lnTo>
                <a:lnTo>
                  <a:pt x="5125536" y="2351609"/>
                </a:lnTo>
                <a:cubicBezTo>
                  <a:pt x="5114364" y="2339770"/>
                  <a:pt x="5117142" y="2318568"/>
                  <a:pt x="5131992" y="2304866"/>
                </a:cubicBezTo>
                <a:lnTo>
                  <a:pt x="5160653" y="2277773"/>
                </a:lnTo>
                <a:lnTo>
                  <a:pt x="5161080" y="2278224"/>
                </a:lnTo>
                <a:lnTo>
                  <a:pt x="5209038" y="2232873"/>
                </a:lnTo>
                <a:lnTo>
                  <a:pt x="5208646" y="2232467"/>
                </a:lnTo>
                <a:lnTo>
                  <a:pt x="6572095" y="927678"/>
                </a:lnTo>
                <a:cubicBezTo>
                  <a:pt x="6572877" y="926650"/>
                  <a:pt x="6573748" y="925701"/>
                  <a:pt x="6574712" y="924837"/>
                </a:cubicBezTo>
                <a:lnTo>
                  <a:pt x="6577223" y="923535"/>
                </a:lnTo>
                <a:lnTo>
                  <a:pt x="6577148" y="923457"/>
                </a:lnTo>
                <a:lnTo>
                  <a:pt x="6632404" y="889662"/>
                </a:lnTo>
                <a:lnTo>
                  <a:pt x="6696742" y="850789"/>
                </a:lnTo>
                <a:lnTo>
                  <a:pt x="6703024" y="847047"/>
                </a:lnTo>
                <a:lnTo>
                  <a:pt x="6704217" y="847187"/>
                </a:lnTo>
                <a:close/>
                <a:moveTo>
                  <a:pt x="1570693" y="3904"/>
                </a:moveTo>
                <a:cubicBezTo>
                  <a:pt x="1590184" y="10200"/>
                  <a:pt x="1607280" y="23906"/>
                  <a:pt x="1617395" y="43541"/>
                </a:cubicBezTo>
                <a:lnTo>
                  <a:pt x="2208405" y="1198409"/>
                </a:lnTo>
                <a:lnTo>
                  <a:pt x="2178817" y="980422"/>
                </a:lnTo>
                <a:cubicBezTo>
                  <a:pt x="2178410" y="979182"/>
                  <a:pt x="2178139" y="977907"/>
                  <a:pt x="2177994" y="976614"/>
                </a:cubicBezTo>
                <a:lnTo>
                  <a:pt x="2178613" y="974016"/>
                </a:lnTo>
                <a:lnTo>
                  <a:pt x="2178350" y="974052"/>
                </a:lnTo>
                <a:lnTo>
                  <a:pt x="2189457" y="909111"/>
                </a:lnTo>
                <a:lnTo>
                  <a:pt x="2202352" y="833248"/>
                </a:lnTo>
                <a:lnTo>
                  <a:pt x="2203372" y="825913"/>
                </a:lnTo>
                <a:lnTo>
                  <a:pt x="2204361" y="825135"/>
                </a:lnTo>
                <a:lnTo>
                  <a:pt x="2219224" y="737849"/>
                </a:lnTo>
                <a:lnTo>
                  <a:pt x="2253372" y="809780"/>
                </a:lnTo>
                <a:lnTo>
                  <a:pt x="2255598" y="809009"/>
                </a:lnTo>
                <a:lnTo>
                  <a:pt x="2262313" y="823754"/>
                </a:lnTo>
                <a:lnTo>
                  <a:pt x="2264128" y="827608"/>
                </a:lnTo>
                <a:lnTo>
                  <a:pt x="2265046" y="829448"/>
                </a:lnTo>
                <a:lnTo>
                  <a:pt x="2280518" y="862590"/>
                </a:lnTo>
                <a:lnTo>
                  <a:pt x="2283039" y="867806"/>
                </a:lnTo>
                <a:lnTo>
                  <a:pt x="2290750" y="884284"/>
                </a:lnTo>
                <a:lnTo>
                  <a:pt x="2293467" y="889977"/>
                </a:lnTo>
                <a:lnTo>
                  <a:pt x="2294791" y="892774"/>
                </a:lnTo>
                <a:lnTo>
                  <a:pt x="2318450" y="943257"/>
                </a:lnTo>
                <a:lnTo>
                  <a:pt x="2322118" y="946304"/>
                </a:lnTo>
                <a:lnTo>
                  <a:pt x="2323031" y="953033"/>
                </a:lnTo>
                <a:lnTo>
                  <a:pt x="2323064" y="953104"/>
                </a:lnTo>
                <a:lnTo>
                  <a:pt x="2323323" y="954490"/>
                </a:lnTo>
                <a:lnTo>
                  <a:pt x="2323231" y="954503"/>
                </a:lnTo>
                <a:lnTo>
                  <a:pt x="2323766" y="958446"/>
                </a:lnTo>
                <a:lnTo>
                  <a:pt x="2324139" y="959265"/>
                </a:lnTo>
                <a:lnTo>
                  <a:pt x="2323888" y="959349"/>
                </a:lnTo>
                <a:lnTo>
                  <a:pt x="2409744" y="1591835"/>
                </a:lnTo>
                <a:lnTo>
                  <a:pt x="2417803" y="1607581"/>
                </a:lnTo>
                <a:cubicBezTo>
                  <a:pt x="2427804" y="1627284"/>
                  <a:pt x="2428904" y="1649174"/>
                  <a:pt x="2422591" y="1668662"/>
                </a:cubicBezTo>
                <a:lnTo>
                  <a:pt x="2420649" y="1672176"/>
                </a:lnTo>
                <a:lnTo>
                  <a:pt x="2467962" y="2020719"/>
                </a:lnTo>
                <a:lnTo>
                  <a:pt x="2493218" y="2022365"/>
                </a:lnTo>
                <a:lnTo>
                  <a:pt x="2493238" y="2022241"/>
                </a:lnTo>
                <a:lnTo>
                  <a:pt x="2493497" y="2022277"/>
                </a:lnTo>
                <a:lnTo>
                  <a:pt x="2493539" y="2022013"/>
                </a:lnTo>
                <a:lnTo>
                  <a:pt x="2498060" y="2022551"/>
                </a:lnTo>
                <a:lnTo>
                  <a:pt x="2498003" y="2022904"/>
                </a:lnTo>
                <a:lnTo>
                  <a:pt x="2498011" y="2022905"/>
                </a:lnTo>
                <a:lnTo>
                  <a:pt x="2497982" y="2023072"/>
                </a:lnTo>
                <a:lnTo>
                  <a:pt x="2541076" y="2034354"/>
                </a:lnTo>
                <a:lnTo>
                  <a:pt x="2541853" y="2031526"/>
                </a:lnTo>
                <a:lnTo>
                  <a:pt x="2544166" y="2031757"/>
                </a:lnTo>
                <a:lnTo>
                  <a:pt x="2543292" y="2034935"/>
                </a:lnTo>
                <a:lnTo>
                  <a:pt x="2588136" y="2046676"/>
                </a:lnTo>
                <a:lnTo>
                  <a:pt x="2634415" y="2067583"/>
                </a:lnTo>
                <a:lnTo>
                  <a:pt x="2634769" y="2066883"/>
                </a:lnTo>
                <a:lnTo>
                  <a:pt x="2636791" y="2067885"/>
                </a:lnTo>
                <a:lnTo>
                  <a:pt x="2636475" y="2068513"/>
                </a:lnTo>
                <a:lnTo>
                  <a:pt x="2653678" y="2076282"/>
                </a:lnTo>
                <a:lnTo>
                  <a:pt x="2672562" y="2088399"/>
                </a:lnTo>
                <a:lnTo>
                  <a:pt x="2673412" y="2087034"/>
                </a:lnTo>
                <a:lnTo>
                  <a:pt x="2673895" y="2087336"/>
                </a:lnTo>
                <a:lnTo>
                  <a:pt x="2674030" y="2087120"/>
                </a:lnTo>
                <a:lnTo>
                  <a:pt x="2677925" y="2089555"/>
                </a:lnTo>
                <a:lnTo>
                  <a:pt x="2676904" y="2091187"/>
                </a:lnTo>
                <a:lnTo>
                  <a:pt x="2714852" y="2115537"/>
                </a:lnTo>
                <a:lnTo>
                  <a:pt x="2752837" y="2148810"/>
                </a:lnTo>
                <a:lnTo>
                  <a:pt x="2753369" y="2148247"/>
                </a:lnTo>
                <a:lnTo>
                  <a:pt x="2755040" y="2149831"/>
                </a:lnTo>
                <a:lnTo>
                  <a:pt x="2754570" y="2150328"/>
                </a:lnTo>
                <a:lnTo>
                  <a:pt x="2770473" y="2164250"/>
                </a:lnTo>
                <a:lnTo>
                  <a:pt x="2785874" y="2182519"/>
                </a:lnTo>
                <a:lnTo>
                  <a:pt x="2788467" y="2180237"/>
                </a:lnTo>
                <a:lnTo>
                  <a:pt x="2789937" y="2181974"/>
                </a:lnTo>
                <a:lnTo>
                  <a:pt x="2787339" y="2184259"/>
                </a:lnTo>
                <a:lnTo>
                  <a:pt x="2819357" y="2222238"/>
                </a:lnTo>
                <a:lnTo>
                  <a:pt x="2841834" y="2261092"/>
                </a:lnTo>
                <a:lnTo>
                  <a:pt x="2845447" y="2258975"/>
                </a:lnTo>
                <a:lnTo>
                  <a:pt x="2846611" y="2260939"/>
                </a:lnTo>
                <a:lnTo>
                  <a:pt x="2842978" y="2263071"/>
                </a:lnTo>
                <a:lnTo>
                  <a:pt x="2869731" y="2309310"/>
                </a:lnTo>
                <a:lnTo>
                  <a:pt x="2883222" y="2349503"/>
                </a:lnTo>
                <a:lnTo>
                  <a:pt x="2884063" y="2349210"/>
                </a:lnTo>
                <a:lnTo>
                  <a:pt x="2884764" y="2351290"/>
                </a:lnTo>
                <a:lnTo>
                  <a:pt x="2883920" y="2351586"/>
                </a:lnTo>
                <a:lnTo>
                  <a:pt x="2898867" y="2396118"/>
                </a:lnTo>
                <a:lnTo>
                  <a:pt x="2899543" y="2395958"/>
                </a:lnTo>
                <a:lnTo>
                  <a:pt x="2899543" y="2395959"/>
                </a:lnTo>
                <a:lnTo>
                  <a:pt x="2899546" y="2395959"/>
                </a:lnTo>
                <a:lnTo>
                  <a:pt x="2900559" y="2400334"/>
                </a:lnTo>
                <a:lnTo>
                  <a:pt x="2900301" y="2400395"/>
                </a:lnTo>
                <a:lnTo>
                  <a:pt x="2900787" y="2401837"/>
                </a:lnTo>
                <a:lnTo>
                  <a:pt x="2903857" y="2440414"/>
                </a:lnTo>
                <a:lnTo>
                  <a:pt x="2905365" y="2440192"/>
                </a:lnTo>
                <a:lnTo>
                  <a:pt x="2905689" y="2442400"/>
                </a:lnTo>
                <a:lnTo>
                  <a:pt x="2904036" y="2442646"/>
                </a:lnTo>
                <a:lnTo>
                  <a:pt x="2907760" y="2489402"/>
                </a:lnTo>
                <a:lnTo>
                  <a:pt x="2908976" y="2489343"/>
                </a:lnTo>
                <a:lnTo>
                  <a:pt x="2909010" y="2491690"/>
                </a:lnTo>
                <a:lnTo>
                  <a:pt x="2907945" y="2491740"/>
                </a:lnTo>
                <a:lnTo>
                  <a:pt x="2912169" y="2544761"/>
                </a:lnTo>
                <a:lnTo>
                  <a:pt x="2903270" y="2586853"/>
                </a:lnTo>
                <a:lnTo>
                  <a:pt x="2906424" y="2587365"/>
                </a:lnTo>
                <a:lnTo>
                  <a:pt x="2905785" y="2591961"/>
                </a:lnTo>
                <a:lnTo>
                  <a:pt x="2902310" y="2591397"/>
                </a:lnTo>
                <a:lnTo>
                  <a:pt x="2894642" y="2627659"/>
                </a:lnTo>
                <a:lnTo>
                  <a:pt x="2895124" y="2627774"/>
                </a:lnTo>
                <a:lnTo>
                  <a:pt x="2894893" y="2630084"/>
                </a:lnTo>
                <a:lnTo>
                  <a:pt x="2894167" y="2629910"/>
                </a:lnTo>
                <a:lnTo>
                  <a:pt x="2882672" y="2684283"/>
                </a:lnTo>
                <a:lnTo>
                  <a:pt x="2836269" y="2769679"/>
                </a:lnTo>
                <a:lnTo>
                  <a:pt x="2841353" y="2772815"/>
                </a:lnTo>
                <a:lnTo>
                  <a:pt x="2838920" y="2776711"/>
                </a:lnTo>
                <a:lnTo>
                  <a:pt x="2838917" y="2776710"/>
                </a:lnTo>
                <a:lnTo>
                  <a:pt x="2838917" y="2776710"/>
                </a:lnTo>
                <a:lnTo>
                  <a:pt x="2834071" y="2773721"/>
                </a:lnTo>
                <a:lnTo>
                  <a:pt x="2813816" y="2810997"/>
                </a:lnTo>
                <a:lnTo>
                  <a:pt x="2781033" y="2843100"/>
                </a:lnTo>
                <a:lnTo>
                  <a:pt x="2781114" y="2843172"/>
                </a:lnTo>
                <a:lnTo>
                  <a:pt x="2779527" y="2844844"/>
                </a:lnTo>
                <a:lnTo>
                  <a:pt x="2779384" y="2844714"/>
                </a:lnTo>
                <a:lnTo>
                  <a:pt x="2742299" y="2881025"/>
                </a:lnTo>
                <a:lnTo>
                  <a:pt x="2745129" y="2884202"/>
                </a:lnTo>
                <a:lnTo>
                  <a:pt x="2743379" y="2885760"/>
                </a:lnTo>
                <a:lnTo>
                  <a:pt x="2740629" y="2882660"/>
                </a:lnTo>
                <a:lnTo>
                  <a:pt x="2707098" y="2915488"/>
                </a:lnTo>
                <a:lnTo>
                  <a:pt x="2705098" y="2916921"/>
                </a:lnTo>
                <a:lnTo>
                  <a:pt x="2705539" y="2916982"/>
                </a:lnTo>
                <a:lnTo>
                  <a:pt x="2756848" y="2987994"/>
                </a:lnTo>
                <a:lnTo>
                  <a:pt x="2575364" y="3118961"/>
                </a:lnTo>
                <a:lnTo>
                  <a:pt x="1891785" y="2171350"/>
                </a:lnTo>
                <a:lnTo>
                  <a:pt x="2072789" y="2040321"/>
                </a:lnTo>
                <a:lnTo>
                  <a:pt x="2123929" y="2111220"/>
                </a:lnTo>
                <a:lnTo>
                  <a:pt x="2126518" y="2109320"/>
                </a:lnTo>
                <a:lnTo>
                  <a:pt x="2126719" y="2109602"/>
                </a:lnTo>
                <a:lnTo>
                  <a:pt x="2166239" y="2086745"/>
                </a:lnTo>
                <a:lnTo>
                  <a:pt x="2162968" y="2081059"/>
                </a:lnTo>
                <a:lnTo>
                  <a:pt x="2164920" y="2079979"/>
                </a:lnTo>
                <a:lnTo>
                  <a:pt x="2168176" y="2085623"/>
                </a:lnTo>
                <a:lnTo>
                  <a:pt x="2213069" y="2059663"/>
                </a:lnTo>
                <a:lnTo>
                  <a:pt x="2213065" y="2059655"/>
                </a:lnTo>
                <a:lnTo>
                  <a:pt x="2215182" y="2058688"/>
                </a:lnTo>
                <a:lnTo>
                  <a:pt x="2215277" y="2058904"/>
                </a:lnTo>
                <a:lnTo>
                  <a:pt x="2253206" y="2046176"/>
                </a:lnTo>
                <a:lnTo>
                  <a:pt x="2252457" y="2043965"/>
                </a:lnTo>
                <a:lnTo>
                  <a:pt x="2254637" y="2043188"/>
                </a:lnTo>
                <a:lnTo>
                  <a:pt x="2255400" y="2045440"/>
                </a:lnTo>
                <a:lnTo>
                  <a:pt x="2299498" y="2030640"/>
                </a:lnTo>
                <a:lnTo>
                  <a:pt x="2299466" y="2030507"/>
                </a:lnTo>
                <a:lnTo>
                  <a:pt x="2300911" y="2030166"/>
                </a:lnTo>
                <a:lnTo>
                  <a:pt x="2305675" y="2028568"/>
                </a:lnTo>
                <a:lnTo>
                  <a:pt x="2320770" y="2026631"/>
                </a:lnTo>
                <a:lnTo>
                  <a:pt x="2285300" y="1765239"/>
                </a:lnTo>
                <a:lnTo>
                  <a:pt x="1135072" y="2353329"/>
                </a:lnTo>
                <a:lnTo>
                  <a:pt x="1134174" y="2351574"/>
                </a:lnTo>
                <a:lnTo>
                  <a:pt x="1133173" y="2352087"/>
                </a:lnTo>
                <a:lnTo>
                  <a:pt x="960397" y="2014303"/>
                </a:lnTo>
                <a:lnTo>
                  <a:pt x="963900" y="2038110"/>
                </a:lnTo>
                <a:cubicBezTo>
                  <a:pt x="963204" y="2057163"/>
                  <a:pt x="958970" y="2076373"/>
                  <a:pt x="950880" y="2094801"/>
                </a:cubicBezTo>
                <a:cubicBezTo>
                  <a:pt x="945600" y="2107102"/>
                  <a:pt x="938665" y="2118623"/>
                  <a:pt x="930258" y="2129049"/>
                </a:cubicBezTo>
                <a:lnTo>
                  <a:pt x="930222" y="2129314"/>
                </a:lnTo>
                <a:lnTo>
                  <a:pt x="930255" y="2121127"/>
                </a:lnTo>
                <a:lnTo>
                  <a:pt x="910874" y="2149293"/>
                </a:lnTo>
                <a:cubicBezTo>
                  <a:pt x="870194" y="2189485"/>
                  <a:pt x="809066" y="2205343"/>
                  <a:pt x="751862" y="2186122"/>
                </a:cubicBezTo>
                <a:lnTo>
                  <a:pt x="454331" y="2086171"/>
                </a:lnTo>
                <a:lnTo>
                  <a:pt x="384888" y="2062096"/>
                </a:lnTo>
                <a:lnTo>
                  <a:pt x="198904" y="1998926"/>
                </a:lnTo>
                <a:cubicBezTo>
                  <a:pt x="184643" y="1992618"/>
                  <a:pt x="178147" y="1975984"/>
                  <a:pt x="184357" y="1961677"/>
                </a:cubicBezTo>
                <a:lnTo>
                  <a:pt x="326779" y="1636655"/>
                </a:lnTo>
                <a:cubicBezTo>
                  <a:pt x="329933" y="1629526"/>
                  <a:pt x="335669" y="1624338"/>
                  <a:pt x="342405" y="1621708"/>
                </a:cubicBezTo>
                <a:lnTo>
                  <a:pt x="342452" y="1621707"/>
                </a:lnTo>
                <a:lnTo>
                  <a:pt x="349260" y="1615206"/>
                </a:lnTo>
                <a:cubicBezTo>
                  <a:pt x="355996" y="1612592"/>
                  <a:pt x="363729" y="1612542"/>
                  <a:pt x="370867" y="1615674"/>
                </a:cubicBezTo>
                <a:lnTo>
                  <a:pt x="883281" y="1896209"/>
                </a:lnTo>
                <a:lnTo>
                  <a:pt x="912151" y="1919982"/>
                </a:lnTo>
                <a:lnTo>
                  <a:pt x="261721" y="648375"/>
                </a:lnTo>
                <a:lnTo>
                  <a:pt x="262607" y="647922"/>
                </a:lnTo>
                <a:lnTo>
                  <a:pt x="262173" y="647073"/>
                </a:lnTo>
                <a:lnTo>
                  <a:pt x="263357" y="646467"/>
                </a:lnTo>
                <a:lnTo>
                  <a:pt x="262350" y="644499"/>
                </a:lnTo>
                <a:lnTo>
                  <a:pt x="424718" y="561412"/>
                </a:lnTo>
                <a:lnTo>
                  <a:pt x="425724" y="563381"/>
                </a:lnTo>
                <a:lnTo>
                  <a:pt x="1509625" y="8729"/>
                </a:lnTo>
                <a:cubicBezTo>
                  <a:pt x="1529318" y="-1277"/>
                  <a:pt x="1551203" y="-2392"/>
                  <a:pt x="1570693" y="3904"/>
                </a:cubicBezTo>
                <a:close/>
              </a:path>
            </a:pathLst>
          </a:custGeom>
          <a:solidFill>
            <a:srgbClr val="FCD75E"/>
          </a:solidFill>
          <a:ln>
            <a:noFill/>
          </a:ln>
          <a:effectLst>
            <a:outerShdw blurRad="127000" sx="106000" rotWithShape="0" algn="ctr" sy="106000">
              <a:srgbClr val="000000">
                <a:alpha val="2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86" name="Google Shape;86;p15"/>
          <p:cNvGrpSpPr/>
          <p:nvPr/>
        </p:nvGrpSpPr>
        <p:grpSpPr>
          <a:xfrm>
            <a:off x="3476641" y="355989"/>
            <a:ext cx="610870" cy="1510511"/>
            <a:chOff x="5662611" y="2352674"/>
            <a:chExt cx="869442" cy="2149888"/>
          </a:xfrm>
        </p:grpSpPr>
        <p:sp>
          <p:nvSpPr>
            <p:cNvPr id="87" name="Google Shape;87;p15"/>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 name="Google Shape;88;p15"/>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 name="Google Shape;89;p15"/>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 name="Google Shape;90;p15"/>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 name="Google Shape;91;p15"/>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 name="Google Shape;92;p15"/>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 name="Google Shape;93;p15"/>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94" name="Google Shape;94;p15"/>
          <p:cNvGrpSpPr/>
          <p:nvPr/>
        </p:nvGrpSpPr>
        <p:grpSpPr>
          <a:xfrm>
            <a:off x="3167007" y="832877"/>
            <a:ext cx="1144042" cy="1185200"/>
            <a:chOff x="5281612" y="2586132"/>
            <a:chExt cx="1628298" cy="1686877"/>
          </a:xfrm>
        </p:grpSpPr>
        <p:sp>
          <p:nvSpPr>
            <p:cNvPr id="95" name="Google Shape;95;p15"/>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 name="Google Shape;96;p15"/>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 name="Google Shape;97;p15"/>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 name="Google Shape;98;p15"/>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 name="Google Shape;99;p15"/>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 name="Google Shape;100;p15"/>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 name="Google Shape;101;p15"/>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2" name="Google Shape;102;p15"/>
          <p:cNvGrpSpPr/>
          <p:nvPr/>
        </p:nvGrpSpPr>
        <p:grpSpPr>
          <a:xfrm>
            <a:off x="214254" y="95697"/>
            <a:ext cx="1711563" cy="1791222"/>
            <a:chOff x="4876800" y="2152692"/>
            <a:chExt cx="2436041" cy="2549419"/>
          </a:xfrm>
        </p:grpSpPr>
        <p:sp>
          <p:nvSpPr>
            <p:cNvPr id="103" name="Google Shape;103;p15"/>
            <p:cNvSpPr/>
            <p:nvPr/>
          </p:nvSpPr>
          <p:spPr>
            <a:xfrm>
              <a:off x="4877085" y="2152692"/>
              <a:ext cx="2435756" cy="2549419"/>
            </a:xfrm>
            <a:custGeom>
              <a:rect b="b" l="l" r="r" t="t"/>
              <a:pathLst>
                <a:path extrusionOk="0" h="2549419" w="2435756">
                  <a:moveTo>
                    <a:pt x="1" y="873768"/>
                  </a:moveTo>
                  <a:lnTo>
                    <a:pt x="1225011" y="15375"/>
                  </a:lnTo>
                  <a:cubicBezTo>
                    <a:pt x="1263711" y="-11577"/>
                    <a:pt x="1316908" y="-2214"/>
                    <a:pt x="1344074" y="36330"/>
                  </a:cubicBezTo>
                  <a:lnTo>
                    <a:pt x="2420399" y="1572236"/>
                  </a:lnTo>
                  <a:cubicBezTo>
                    <a:pt x="2447335" y="1610956"/>
                    <a:pt x="2437925" y="1664162"/>
                    <a:pt x="2399349" y="1691299"/>
                  </a:cubicBezTo>
                  <a:lnTo>
                    <a:pt x="1173862" y="2549406"/>
                  </a:lnTo>
                  <a:lnTo>
                    <a:pt x="1" y="873768"/>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 name="Google Shape;104;p15"/>
            <p:cNvSpPr/>
            <p:nvPr/>
          </p:nvSpPr>
          <p:spPr>
            <a:xfrm>
              <a:off x="4876895" y="2911983"/>
              <a:ext cx="1331404" cy="1784889"/>
            </a:xfrm>
            <a:custGeom>
              <a:rect b="b" l="l" r="r" t="t"/>
              <a:pathLst>
                <a:path extrusionOk="0" h="1784889" w="1331404">
                  <a:moveTo>
                    <a:pt x="0" y="111728"/>
                  </a:moveTo>
                  <a:lnTo>
                    <a:pt x="159449" y="0"/>
                  </a:lnTo>
                  <a:lnTo>
                    <a:pt x="1331404" y="1673162"/>
                  </a:lnTo>
                  <a:lnTo>
                    <a:pt x="1171956" y="1784890"/>
                  </a:lnTo>
                  <a:lnTo>
                    <a:pt x="0" y="111728"/>
                  </a:lnTo>
                  <a:lnTo>
                    <a:pt x="0" y="111728"/>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 name="Google Shape;105;p15"/>
            <p:cNvSpPr/>
            <p:nvPr/>
          </p:nvSpPr>
          <p:spPr>
            <a:xfrm>
              <a:off x="4876800" y="3004947"/>
              <a:ext cx="1204722" cy="1696116"/>
            </a:xfrm>
            <a:custGeom>
              <a:rect b="b" l="l" r="r" t="t"/>
              <a:pathLst>
                <a:path extrusionOk="0" h="1696116" w="1204722">
                  <a:moveTo>
                    <a:pt x="0" y="22955"/>
                  </a:moveTo>
                  <a:lnTo>
                    <a:pt x="32766" y="0"/>
                  </a:lnTo>
                  <a:lnTo>
                    <a:pt x="1204722" y="1673162"/>
                  </a:lnTo>
                  <a:lnTo>
                    <a:pt x="1171956" y="1696117"/>
                  </a:lnTo>
                  <a:lnTo>
                    <a:pt x="0" y="22955"/>
                  </a:lnTo>
                  <a:lnTo>
                    <a:pt x="0" y="22955"/>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 name="Google Shape;106;p15"/>
            <p:cNvSpPr/>
            <p:nvPr/>
          </p:nvSpPr>
          <p:spPr>
            <a:xfrm>
              <a:off x="4909851" y="2996279"/>
              <a:ext cx="1184052" cy="1681638"/>
            </a:xfrm>
            <a:custGeom>
              <a:rect b="b" l="l" r="r" t="t"/>
              <a:pathLst>
                <a:path extrusionOk="0" h="1681638" w="1184052">
                  <a:moveTo>
                    <a:pt x="0" y="8477"/>
                  </a:moveTo>
                  <a:lnTo>
                    <a:pt x="12192" y="0"/>
                  </a:lnTo>
                  <a:lnTo>
                    <a:pt x="1184053" y="1673162"/>
                  </a:lnTo>
                  <a:lnTo>
                    <a:pt x="1171861" y="1681639"/>
                  </a:lnTo>
                  <a:lnTo>
                    <a:pt x="0" y="8477"/>
                  </a:lnTo>
                  <a:lnTo>
                    <a:pt x="0" y="8477"/>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 name="Google Shape;107;p15"/>
            <p:cNvSpPr/>
            <p:nvPr/>
          </p:nvSpPr>
          <p:spPr>
            <a:xfrm>
              <a:off x="4914900" y="2992659"/>
              <a:ext cx="1184148" cy="1681733"/>
            </a:xfrm>
            <a:custGeom>
              <a:rect b="b" l="l" r="r" t="t"/>
              <a:pathLst>
                <a:path extrusionOk="0" h="1681733" w="1184148">
                  <a:moveTo>
                    <a:pt x="0" y="8572"/>
                  </a:moveTo>
                  <a:lnTo>
                    <a:pt x="12192" y="0"/>
                  </a:lnTo>
                  <a:lnTo>
                    <a:pt x="1184148" y="1673162"/>
                  </a:lnTo>
                  <a:lnTo>
                    <a:pt x="1171956" y="1681734"/>
                  </a:lnTo>
                  <a:lnTo>
                    <a:pt x="0" y="8572"/>
                  </a:lnTo>
                  <a:lnTo>
                    <a:pt x="0" y="8572"/>
                  </a:lnTo>
                  <a:close/>
                </a:path>
              </a:pathLst>
            </a:custGeom>
            <a:solidFill>
              <a:srgbClr val="D8D9DC">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 name="Google Shape;108;p15"/>
            <p:cNvSpPr/>
            <p:nvPr/>
          </p:nvSpPr>
          <p:spPr>
            <a:xfrm rot="-2095297">
              <a:off x="5235409" y="2730428"/>
              <a:ext cx="1018016" cy="63250"/>
            </a:xfrm>
            <a:custGeom>
              <a:rect b="b" l="l" r="r" t="t"/>
              <a:pathLst>
                <a:path extrusionOk="0" h="63245" w="1017936">
                  <a:moveTo>
                    <a:pt x="1" y="-13"/>
                  </a:moveTo>
                  <a:lnTo>
                    <a:pt x="1017937" y="-13"/>
                  </a:lnTo>
                  <a:lnTo>
                    <a:pt x="1017937"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 name="Google Shape;109;p15"/>
            <p:cNvSpPr/>
            <p:nvPr/>
          </p:nvSpPr>
          <p:spPr>
            <a:xfrm rot="-2095297">
              <a:off x="5314977" y="2844068"/>
              <a:ext cx="1018016" cy="63250"/>
            </a:xfrm>
            <a:custGeom>
              <a:rect b="b" l="l" r="r" t="t"/>
              <a:pathLst>
                <a:path extrusionOk="0" h="63245" w="1017936">
                  <a:moveTo>
                    <a:pt x="1" y="-13"/>
                  </a:moveTo>
                  <a:lnTo>
                    <a:pt x="1017938" y="-13"/>
                  </a:lnTo>
                  <a:lnTo>
                    <a:pt x="1017938"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 name="Google Shape;110;p15"/>
            <p:cNvSpPr/>
            <p:nvPr/>
          </p:nvSpPr>
          <p:spPr>
            <a:xfrm rot="-2088241">
              <a:off x="5390083" y="2958931"/>
              <a:ext cx="1015188" cy="63075"/>
            </a:xfrm>
            <a:custGeom>
              <a:rect b="b" l="l" r="r" t="t"/>
              <a:pathLst>
                <a:path extrusionOk="0" h="63160" w="1016561">
                  <a:moveTo>
                    <a:pt x="1" y="-13"/>
                  </a:moveTo>
                  <a:lnTo>
                    <a:pt x="1016562" y="-13"/>
                  </a:lnTo>
                  <a:lnTo>
                    <a:pt x="1016562" y="63148"/>
                  </a:lnTo>
                  <a:lnTo>
                    <a:pt x="1" y="63148"/>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 name="Google Shape;111;p15"/>
            <p:cNvSpPr/>
            <p:nvPr/>
          </p:nvSpPr>
          <p:spPr>
            <a:xfrm rot="-2095297">
              <a:off x="6589761" y="3673685"/>
              <a:ext cx="477906" cy="63250"/>
            </a:xfrm>
            <a:custGeom>
              <a:rect b="b" l="l" r="r" t="t"/>
              <a:pathLst>
                <a:path extrusionOk="0" h="63245" w="477869">
                  <a:moveTo>
                    <a:pt x="1" y="-13"/>
                  </a:moveTo>
                  <a:lnTo>
                    <a:pt x="477870" y="-13"/>
                  </a:lnTo>
                  <a:lnTo>
                    <a:pt x="477870"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 name="Google Shape;112;p15"/>
            <p:cNvSpPr/>
            <p:nvPr/>
          </p:nvSpPr>
          <p:spPr>
            <a:xfrm rot="-2095297">
              <a:off x="6667183" y="3784065"/>
              <a:ext cx="477906" cy="63250"/>
            </a:xfrm>
            <a:custGeom>
              <a:rect b="b" l="l" r="r" t="t"/>
              <a:pathLst>
                <a:path extrusionOk="0" h="63245" w="477869">
                  <a:moveTo>
                    <a:pt x="1" y="-13"/>
                  </a:moveTo>
                  <a:lnTo>
                    <a:pt x="477870" y="-13"/>
                  </a:lnTo>
                  <a:lnTo>
                    <a:pt x="477870"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 name="Google Shape;113;p15"/>
          <p:cNvGrpSpPr/>
          <p:nvPr/>
        </p:nvGrpSpPr>
        <p:grpSpPr>
          <a:xfrm>
            <a:off x="123119" y="1417259"/>
            <a:ext cx="756957" cy="387235"/>
            <a:chOff x="5557837" y="3152773"/>
            <a:chExt cx="1077365" cy="551146"/>
          </a:xfrm>
        </p:grpSpPr>
        <p:sp>
          <p:nvSpPr>
            <p:cNvPr id="114" name="Google Shape;114;p15"/>
            <p:cNvSpPr/>
            <p:nvPr/>
          </p:nvSpPr>
          <p:spPr>
            <a:xfrm>
              <a:off x="5557837" y="3242214"/>
              <a:ext cx="131635" cy="113537"/>
            </a:xfrm>
            <a:custGeom>
              <a:rect b="b" l="l" r="r" t="t"/>
              <a:pathLst>
                <a:path extrusionOk="0" h="113537" w="131635">
                  <a:moveTo>
                    <a:pt x="131636" y="37433"/>
                  </a:moveTo>
                  <a:lnTo>
                    <a:pt x="0" y="0"/>
                  </a:lnTo>
                  <a:lnTo>
                    <a:pt x="29051" y="90487"/>
                  </a:lnTo>
                  <a:lnTo>
                    <a:pt x="110300" y="113538"/>
                  </a:lnTo>
                  <a:lnTo>
                    <a:pt x="131636" y="37433"/>
                  </a:lnTo>
                  <a:lnTo>
                    <a:pt x="131636" y="37433"/>
                  </a:lnTo>
                  <a:close/>
                </a:path>
              </a:pathLst>
            </a:custGeom>
            <a:solidFill>
              <a:srgbClr val="F2552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 name="Google Shape;115;p15"/>
            <p:cNvSpPr/>
            <p:nvPr/>
          </p:nvSpPr>
          <p:spPr>
            <a:xfrm>
              <a:off x="5640418" y="3236880"/>
              <a:ext cx="133254" cy="179736"/>
            </a:xfrm>
            <a:custGeom>
              <a:rect b="b" l="l" r="r" t="t"/>
              <a:pathLst>
                <a:path extrusionOk="0" h="179736" w="133254">
                  <a:moveTo>
                    <a:pt x="43815" y="0"/>
                  </a:moveTo>
                  <a:lnTo>
                    <a:pt x="133255" y="25336"/>
                  </a:lnTo>
                  <a:lnTo>
                    <a:pt x="89440" y="179737"/>
                  </a:lnTo>
                  <a:lnTo>
                    <a:pt x="0" y="154400"/>
                  </a:lnTo>
                  <a:lnTo>
                    <a:pt x="43815" y="0"/>
                  </a:lnTo>
                  <a:lnTo>
                    <a:pt x="43815"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 name="Google Shape;116;p15"/>
            <p:cNvSpPr/>
            <p:nvPr/>
          </p:nvSpPr>
          <p:spPr>
            <a:xfrm>
              <a:off x="5558122" y="3241166"/>
              <a:ext cx="116109" cy="64103"/>
            </a:xfrm>
            <a:custGeom>
              <a:rect b="b" l="l" r="r" t="t"/>
              <a:pathLst>
                <a:path extrusionOk="0" h="64103" w="116109">
                  <a:moveTo>
                    <a:pt x="105537" y="64103"/>
                  </a:moveTo>
                  <a:lnTo>
                    <a:pt x="12764" y="40291"/>
                  </a:lnTo>
                  <a:lnTo>
                    <a:pt x="0" y="0"/>
                  </a:lnTo>
                  <a:lnTo>
                    <a:pt x="116110" y="29909"/>
                  </a:lnTo>
                  <a:lnTo>
                    <a:pt x="105537" y="64103"/>
                  </a:lnTo>
                  <a:lnTo>
                    <a:pt x="105537" y="64103"/>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 name="Google Shape;117;p15"/>
            <p:cNvSpPr/>
            <p:nvPr/>
          </p:nvSpPr>
          <p:spPr>
            <a:xfrm>
              <a:off x="5662992" y="3240500"/>
              <a:ext cx="109061" cy="74009"/>
            </a:xfrm>
            <a:custGeom>
              <a:rect b="b" l="l" r="r" t="t"/>
              <a:pathLst>
                <a:path extrusionOk="0" h="74009" w="109061">
                  <a:moveTo>
                    <a:pt x="18764" y="0"/>
                  </a:moveTo>
                  <a:lnTo>
                    <a:pt x="109061" y="20098"/>
                  </a:lnTo>
                  <a:lnTo>
                    <a:pt x="90297" y="74009"/>
                  </a:lnTo>
                  <a:lnTo>
                    <a:pt x="0" y="53912"/>
                  </a:lnTo>
                  <a:lnTo>
                    <a:pt x="18764" y="0"/>
                  </a:lnTo>
                  <a:lnTo>
                    <a:pt x="18764"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 name="Google Shape;118;p15"/>
            <p:cNvSpPr/>
            <p:nvPr/>
          </p:nvSpPr>
          <p:spPr>
            <a:xfrm>
              <a:off x="5685852" y="3200590"/>
              <a:ext cx="210693" cy="328136"/>
            </a:xfrm>
            <a:custGeom>
              <a:rect b="b" l="l" r="r" t="t"/>
              <a:pathLst>
                <a:path extrusionOk="0" h="328136" w="210693">
                  <a:moveTo>
                    <a:pt x="210693" y="0"/>
                  </a:moveTo>
                  <a:lnTo>
                    <a:pt x="69247" y="3810"/>
                  </a:lnTo>
                  <a:lnTo>
                    <a:pt x="0" y="248412"/>
                  </a:lnTo>
                  <a:lnTo>
                    <a:pt x="117824" y="328136"/>
                  </a:lnTo>
                  <a:lnTo>
                    <a:pt x="210693" y="0"/>
                  </a:lnTo>
                  <a:lnTo>
                    <a:pt x="210693"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 name="Google Shape;119;p15"/>
            <p:cNvSpPr/>
            <p:nvPr/>
          </p:nvSpPr>
          <p:spPr>
            <a:xfrm>
              <a:off x="5797799" y="3160614"/>
              <a:ext cx="830834" cy="543305"/>
            </a:xfrm>
            <a:custGeom>
              <a:rect b="b" l="l" r="r" t="t"/>
              <a:pathLst>
                <a:path extrusionOk="0" h="543305" w="830834">
                  <a:moveTo>
                    <a:pt x="227912" y="463029"/>
                  </a:moveTo>
                  <a:lnTo>
                    <a:pt x="21982" y="423596"/>
                  </a:lnTo>
                  <a:cubicBezTo>
                    <a:pt x="5976" y="419024"/>
                    <a:pt x="-3339" y="402393"/>
                    <a:pt x="1122" y="386353"/>
                  </a:cubicBezTo>
                  <a:lnTo>
                    <a:pt x="103897" y="21736"/>
                  </a:lnTo>
                  <a:cubicBezTo>
                    <a:pt x="108470" y="5734"/>
                    <a:pt x="125103" y="-3582"/>
                    <a:pt x="141140" y="876"/>
                  </a:cubicBezTo>
                  <a:lnTo>
                    <a:pt x="723879" y="222332"/>
                  </a:lnTo>
                  <a:cubicBezTo>
                    <a:pt x="804127" y="252927"/>
                    <a:pt x="847819" y="339661"/>
                    <a:pt x="824654" y="422357"/>
                  </a:cubicBezTo>
                  <a:lnTo>
                    <a:pt x="824654" y="422357"/>
                  </a:lnTo>
                  <a:cubicBezTo>
                    <a:pt x="801165" y="504977"/>
                    <a:pt x="718565" y="556060"/>
                    <a:pt x="634154" y="540182"/>
                  </a:cubicBezTo>
                  <a:lnTo>
                    <a:pt x="304875" y="478269"/>
                  </a:lnTo>
                </a:path>
              </a:pathLst>
            </a:custGeom>
            <a:solidFill>
              <a:srgbClr val="FF893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 name="Google Shape;120;p15"/>
            <p:cNvSpPr/>
            <p:nvPr/>
          </p:nvSpPr>
          <p:spPr>
            <a:xfrm>
              <a:off x="5986056" y="3364017"/>
              <a:ext cx="508186" cy="222933"/>
            </a:xfrm>
            <a:custGeom>
              <a:rect b="b" l="l" r="r" t="t"/>
              <a:pathLst>
                <a:path extrusionOk="0" h="222933" w="508186">
                  <a:moveTo>
                    <a:pt x="2222" y="39885"/>
                  </a:moveTo>
                  <a:lnTo>
                    <a:pt x="2222" y="39885"/>
                  </a:lnTo>
                  <a:cubicBezTo>
                    <a:pt x="10454" y="10700"/>
                    <a:pt x="40731" y="-6331"/>
                    <a:pt x="69945" y="1785"/>
                  </a:cubicBezTo>
                  <a:lnTo>
                    <a:pt x="468090" y="114751"/>
                  </a:lnTo>
                  <a:cubicBezTo>
                    <a:pt x="497250" y="123066"/>
                    <a:pt x="514255" y="153337"/>
                    <a:pt x="506190" y="182569"/>
                  </a:cubicBezTo>
                  <a:lnTo>
                    <a:pt x="506190" y="182569"/>
                  </a:lnTo>
                  <a:cubicBezTo>
                    <a:pt x="497915" y="211763"/>
                    <a:pt x="467610" y="228794"/>
                    <a:pt x="438372" y="220669"/>
                  </a:cubicBezTo>
                  <a:lnTo>
                    <a:pt x="40131" y="107703"/>
                  </a:lnTo>
                  <a:cubicBezTo>
                    <a:pt x="10936" y="99425"/>
                    <a:pt x="-6089" y="69126"/>
                    <a:pt x="2031" y="39885"/>
                  </a:cubicBezTo>
                  <a:close/>
                </a:path>
              </a:pathLst>
            </a:custGeom>
            <a:solidFill>
              <a:srgbClr val="F46A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 name="Google Shape;121;p15"/>
            <p:cNvSpPr/>
            <p:nvPr/>
          </p:nvSpPr>
          <p:spPr>
            <a:xfrm>
              <a:off x="5732525" y="3199638"/>
              <a:ext cx="160305" cy="68960"/>
            </a:xfrm>
            <a:custGeom>
              <a:rect b="b" l="l" r="r" t="t"/>
              <a:pathLst>
                <a:path extrusionOk="0" h="68960" w="160305">
                  <a:moveTo>
                    <a:pt x="0" y="68961"/>
                  </a:moveTo>
                  <a:lnTo>
                    <a:pt x="18479" y="3905"/>
                  </a:lnTo>
                  <a:lnTo>
                    <a:pt x="160306" y="0"/>
                  </a:lnTo>
                  <a:lnTo>
                    <a:pt x="141923" y="65056"/>
                  </a:lnTo>
                  <a:lnTo>
                    <a:pt x="0" y="68961"/>
                  </a:lnTo>
                  <a:lnTo>
                    <a:pt x="0" y="6896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 name="Google Shape;122;p15"/>
            <p:cNvSpPr/>
            <p:nvPr/>
          </p:nvSpPr>
          <p:spPr>
            <a:xfrm>
              <a:off x="5884925" y="3152773"/>
              <a:ext cx="750277" cy="461964"/>
            </a:xfrm>
            <a:custGeom>
              <a:rect b="b" l="l" r="r" t="t"/>
              <a:pathLst>
                <a:path extrusionOk="0" h="461964" w="750277">
                  <a:moveTo>
                    <a:pt x="727240" y="461727"/>
                  </a:moveTo>
                  <a:cubicBezTo>
                    <a:pt x="728698" y="391775"/>
                    <a:pt x="686034" y="328443"/>
                    <a:pt x="620656" y="303516"/>
                  </a:cubicBezTo>
                  <a:lnTo>
                    <a:pt x="37249" y="82251"/>
                  </a:lnTo>
                  <a:cubicBezTo>
                    <a:pt x="21266" y="77678"/>
                    <a:pt x="4605" y="86927"/>
                    <a:pt x="35" y="102910"/>
                  </a:cubicBezTo>
                  <a:cubicBezTo>
                    <a:pt x="26" y="102948"/>
                    <a:pt x="16" y="102977"/>
                    <a:pt x="7" y="103015"/>
                  </a:cubicBezTo>
                  <a:lnTo>
                    <a:pt x="23057" y="21672"/>
                  </a:lnTo>
                  <a:cubicBezTo>
                    <a:pt x="27627" y="5669"/>
                    <a:pt x="44284" y="-3617"/>
                    <a:pt x="60300" y="907"/>
                  </a:cubicBezTo>
                  <a:lnTo>
                    <a:pt x="643325" y="222173"/>
                  </a:lnTo>
                  <a:cubicBezTo>
                    <a:pt x="723668" y="252662"/>
                    <a:pt x="767379" y="339502"/>
                    <a:pt x="744004" y="422198"/>
                  </a:cubicBezTo>
                  <a:cubicBezTo>
                    <a:pt x="740232" y="435980"/>
                    <a:pt x="734594" y="449182"/>
                    <a:pt x="727240" y="4614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 name="Google Shape;123;p15"/>
            <p:cNvSpPr/>
            <p:nvPr/>
          </p:nvSpPr>
          <p:spPr>
            <a:xfrm>
              <a:off x="5990659" y="3362558"/>
              <a:ext cx="506338" cy="191981"/>
            </a:xfrm>
            <a:custGeom>
              <a:rect b="b" l="l" r="r" t="t"/>
              <a:pathLst>
                <a:path extrusionOk="0" h="191981" w="506338">
                  <a:moveTo>
                    <a:pt x="4096" y="54393"/>
                  </a:moveTo>
                  <a:cubicBezTo>
                    <a:pt x="-83" y="46392"/>
                    <a:pt x="-1103" y="37105"/>
                    <a:pt x="1238" y="28390"/>
                  </a:cubicBezTo>
                  <a:cubicBezTo>
                    <a:pt x="7620" y="5816"/>
                    <a:pt x="36576" y="-5805"/>
                    <a:pt x="65627" y="2386"/>
                  </a:cubicBezTo>
                  <a:lnTo>
                    <a:pt x="463868" y="115258"/>
                  </a:lnTo>
                  <a:cubicBezTo>
                    <a:pt x="492443" y="123449"/>
                    <a:pt x="511493" y="148595"/>
                    <a:pt x="505111" y="171074"/>
                  </a:cubicBezTo>
                  <a:cubicBezTo>
                    <a:pt x="502489" y="179723"/>
                    <a:pt x="496754" y="187086"/>
                    <a:pt x="489013" y="191743"/>
                  </a:cubicBezTo>
                  <a:cubicBezTo>
                    <a:pt x="481034" y="176904"/>
                    <a:pt x="467225" y="166064"/>
                    <a:pt x="450913" y="161835"/>
                  </a:cubicBezTo>
                  <a:lnTo>
                    <a:pt x="52387" y="48964"/>
                  </a:lnTo>
                  <a:cubicBezTo>
                    <a:pt x="36239" y="43944"/>
                    <a:pt x="18726" y="45916"/>
                    <a:pt x="4096" y="5439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24" name="Google Shape;124;p15"/>
          <p:cNvGrpSpPr/>
          <p:nvPr/>
        </p:nvGrpSpPr>
        <p:grpSpPr>
          <a:xfrm>
            <a:off x="804158" y="1801166"/>
            <a:ext cx="1186370" cy="1091198"/>
            <a:chOff x="5252920" y="2652722"/>
            <a:chExt cx="1688542" cy="1553086"/>
          </a:xfrm>
        </p:grpSpPr>
        <p:sp>
          <p:nvSpPr>
            <p:cNvPr id="125" name="Google Shape;125;p15"/>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 name="Google Shape;126;p15"/>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 name="Google Shape;127;p15"/>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 name="Google Shape;128;p15"/>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 name="Google Shape;129;p15"/>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 name="Google Shape;130;p15"/>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 name="Google Shape;131;p15"/>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 name="Google Shape;132;p15"/>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 name="Google Shape;133;p15"/>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 name="Google Shape;134;p15"/>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35" name="Google Shape;135;p15"/>
          <p:cNvSpPr/>
          <p:nvPr/>
        </p:nvSpPr>
        <p:spPr>
          <a:xfrm>
            <a:off x="0" y="0"/>
            <a:ext cx="9144000" cy="5143500"/>
          </a:xfrm>
          <a:custGeom>
            <a:rect b="b" l="l" r="r" t="t"/>
            <a:pathLst>
              <a:path extrusionOk="0" h="6858000" w="12192000">
                <a:moveTo>
                  <a:pt x="0" y="0"/>
                </a:moveTo>
                <a:lnTo>
                  <a:pt x="12192000" y="0"/>
                </a:lnTo>
                <a:lnTo>
                  <a:pt x="12192000" y="6858000"/>
                </a:lnTo>
                <a:lnTo>
                  <a:pt x="0" y="6858000"/>
                </a:lnTo>
                <a:lnTo>
                  <a:pt x="0" y="1851184"/>
                </a:lnTo>
                <a:lnTo>
                  <a:pt x="10782" y="1887810"/>
                </a:lnTo>
                <a:cubicBezTo>
                  <a:pt x="162252" y="2368699"/>
                  <a:pt x="366829" y="2534346"/>
                  <a:pt x="569063" y="2600706"/>
                </a:cubicBezTo>
                <a:cubicBezTo>
                  <a:pt x="784779" y="2671490"/>
                  <a:pt x="921529" y="2585825"/>
                  <a:pt x="1053836" y="2710831"/>
                </a:cubicBezTo>
                <a:cubicBezTo>
                  <a:pt x="1200932" y="2849932"/>
                  <a:pt x="1084985" y="3022399"/>
                  <a:pt x="1230140" y="3327912"/>
                </a:cubicBezTo>
                <a:cubicBezTo>
                  <a:pt x="1271084" y="3414053"/>
                  <a:pt x="1385229" y="3654314"/>
                  <a:pt x="1604788" y="3724558"/>
                </a:cubicBezTo>
                <a:cubicBezTo>
                  <a:pt x="1842277" y="3800532"/>
                  <a:pt x="1955959" y="3598258"/>
                  <a:pt x="2199779" y="3636430"/>
                </a:cubicBezTo>
                <a:cubicBezTo>
                  <a:pt x="2479505" y="3680286"/>
                  <a:pt x="2622073" y="4285676"/>
                  <a:pt x="2882621" y="4368859"/>
                </a:cubicBezTo>
                <a:cubicBezTo>
                  <a:pt x="2909008" y="4377473"/>
                  <a:pt x="2936968" y="4380311"/>
                  <a:pt x="2964556" y="4377177"/>
                </a:cubicBezTo>
                <a:cubicBezTo>
                  <a:pt x="2987617" y="4374446"/>
                  <a:pt x="3010169" y="4368328"/>
                  <a:pt x="3031427" y="4359016"/>
                </a:cubicBezTo>
                <a:cubicBezTo>
                  <a:pt x="3104305" y="4327914"/>
                  <a:pt x="3178986" y="4295057"/>
                  <a:pt x="3257038" y="4264695"/>
                </a:cubicBezTo>
                <a:lnTo>
                  <a:pt x="3257315" y="4264695"/>
                </a:lnTo>
                <a:cubicBezTo>
                  <a:pt x="3442167" y="4161691"/>
                  <a:pt x="3650125" y="4107321"/>
                  <a:pt x="3861735" y="4106693"/>
                </a:cubicBezTo>
                <a:lnTo>
                  <a:pt x="3865340" y="4106693"/>
                </a:lnTo>
                <a:cubicBezTo>
                  <a:pt x="4112440" y="4106882"/>
                  <a:pt x="4353950" y="4180259"/>
                  <a:pt x="4559365" y="4317563"/>
                </a:cubicBezTo>
                <a:cubicBezTo>
                  <a:pt x="4620135" y="4334893"/>
                  <a:pt x="4671986" y="4339375"/>
                  <a:pt x="4716166" y="4334015"/>
                </a:cubicBezTo>
                <a:cubicBezTo>
                  <a:pt x="4942611" y="4307026"/>
                  <a:pt x="4970013" y="4024804"/>
                  <a:pt x="4991411" y="3912968"/>
                </a:cubicBezTo>
                <a:cubicBezTo>
                  <a:pt x="5071036" y="3497329"/>
                  <a:pt x="4986790" y="3365021"/>
                  <a:pt x="5350947" y="2942497"/>
                </a:cubicBezTo>
                <a:cubicBezTo>
                  <a:pt x="5696573" y="2541461"/>
                  <a:pt x="6130282" y="2744382"/>
                  <a:pt x="6342537" y="2380547"/>
                </a:cubicBezTo>
                <a:cubicBezTo>
                  <a:pt x="6581506" y="1971193"/>
                  <a:pt x="6134118" y="1539703"/>
                  <a:pt x="6386624" y="1201609"/>
                </a:cubicBezTo>
                <a:cubicBezTo>
                  <a:pt x="6602809" y="912085"/>
                  <a:pt x="7040214" y="1081455"/>
                  <a:pt x="7268043" y="771829"/>
                </a:cubicBezTo>
                <a:cubicBezTo>
                  <a:pt x="7426970" y="555968"/>
                  <a:pt x="7358542" y="197162"/>
                  <a:pt x="7304704" y="295"/>
                </a:cubicBezTo>
                <a:lnTo>
                  <a:pt x="0" y="627"/>
                </a:ln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136" name="Google Shape;136;p15"/>
          <p:cNvGrpSpPr/>
          <p:nvPr/>
        </p:nvGrpSpPr>
        <p:grpSpPr>
          <a:xfrm rot="784738">
            <a:off x="1655964" y="151476"/>
            <a:ext cx="1046174" cy="838840"/>
            <a:chOff x="5353050" y="2833686"/>
            <a:chExt cx="1488947" cy="1193863"/>
          </a:xfrm>
        </p:grpSpPr>
        <p:sp>
          <p:nvSpPr>
            <p:cNvPr id="137" name="Google Shape;137;p15"/>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 name="Google Shape;138;p15"/>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 name="Google Shape;139;p15"/>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 name="Google Shape;140;p15"/>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 name="Google Shape;141;p15"/>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 name="Google Shape;142;p15"/>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 name="Google Shape;143;p15"/>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 name="Google Shape;144;p15"/>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 name="Google Shape;145;p15"/>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 name="Google Shape;146;p15"/>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 name="Google Shape;147;p15"/>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 name="Google Shape;148;p15"/>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 name="Google Shape;149;p15"/>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 name="Google Shape;150;p15"/>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 name="Google Shape;151;p15"/>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 name="Google Shape;152;p15"/>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 name="Google Shape;153;p15"/>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 name="Google Shape;154;p15"/>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 name="Google Shape;155;p15"/>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 name="Google Shape;156;p15"/>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 name="Google Shape;157;p15"/>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 name="Google Shape;158;p15"/>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 name="Google Shape;159;p15"/>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 name="Google Shape;160;p15"/>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 name="Google Shape;161;p15"/>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2" name="Google Shape;162;p15"/>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3" name="Google Shape;163;p15"/>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4" name="Google Shape;164;p15"/>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5" name="Google Shape;165;p15"/>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6" name="Google Shape;166;p15"/>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7" name="Google Shape;167;p15"/>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8" name="Google Shape;168;p15"/>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 name="Google Shape;169;p15"/>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 name="Google Shape;170;p15"/>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 name="Google Shape;171;p15"/>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 name="Google Shape;172;p15"/>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 name="Google Shape;173;p15"/>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 name="Google Shape;174;p15"/>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 name="Google Shape;175;p15"/>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 name="Google Shape;176;p15"/>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 name="Google Shape;177;p15"/>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 name="Google Shape;178;p15"/>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 name="Google Shape;179;p15"/>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 name="Google Shape;180;p15"/>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 name="Google Shape;181;p15"/>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 name="Google Shape;182;p15"/>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 name="Google Shape;183;p15"/>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 name="Google Shape;184;p15"/>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 name="Google Shape;185;p15"/>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 name="Google Shape;186;p15"/>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 name="Google Shape;187;p15"/>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 name="Google Shape;188;p15"/>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 name="Google Shape;189;p15"/>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 name="Google Shape;190;p15"/>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 name="Google Shape;191;p15"/>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 name="Google Shape;192;p15"/>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 name="Google Shape;193;p15"/>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 name="Google Shape;194;p15"/>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 name="Google Shape;195;p15"/>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 name="Google Shape;196;p15"/>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 name="Google Shape;197;p15"/>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 name="Google Shape;198;p15"/>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 name="Google Shape;199;p15"/>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 name="Google Shape;200;p15"/>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 name="Google Shape;201;p15"/>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 name="Google Shape;202;p15"/>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 name="Google Shape;203;p15"/>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 name="Google Shape;204;p15"/>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 name="Google Shape;205;p15"/>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 name="Google Shape;206;p15"/>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 name="Google Shape;207;p15"/>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 name="Google Shape;208;p15"/>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9" name="Google Shape;209;p15"/>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0" name="Google Shape;210;p15"/>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1" name="Google Shape;211;p15"/>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2" name="Google Shape;212;p15"/>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3" name="Google Shape;213;p15"/>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 name="Google Shape;214;p15"/>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 name="Google Shape;215;p15"/>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 name="Google Shape;216;p15"/>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 name="Google Shape;217;p15"/>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 name="Google Shape;218;p15"/>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 name="Google Shape;219;p15"/>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0" name="Google Shape;220;p15"/>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 name="Google Shape;221;p15"/>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 name="Google Shape;222;p15"/>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 name="Google Shape;223;p15"/>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 name="Google Shape;224;p15"/>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 name="Google Shape;225;p15"/>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 name="Google Shape;226;p15"/>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 name="Google Shape;227;p15"/>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 name="Google Shape;228;p15"/>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 name="Google Shape;229;p15"/>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 name="Google Shape;230;p15"/>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1" name="Google Shape;231;p15"/>
          <p:cNvGrpSpPr/>
          <p:nvPr/>
        </p:nvGrpSpPr>
        <p:grpSpPr>
          <a:xfrm>
            <a:off x="2691303" y="515911"/>
            <a:ext cx="444100" cy="715739"/>
            <a:chOff x="5781734" y="2919412"/>
            <a:chExt cx="632081" cy="1018700"/>
          </a:xfrm>
        </p:grpSpPr>
        <p:sp>
          <p:nvSpPr>
            <p:cNvPr id="232" name="Google Shape;232;p15"/>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 name="Google Shape;233;p15"/>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 name="Google Shape;234;p15"/>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 name="Google Shape;235;p15"/>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 name="Google Shape;236;p15"/>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 name="Google Shape;237;p15"/>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 name="Google Shape;238;p15"/>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 name="Google Shape;239;p15"/>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 name="Google Shape;240;p15"/>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 name="Google Shape;241;p15"/>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42" name="Google Shape;242;p15"/>
          <p:cNvGrpSpPr/>
          <p:nvPr/>
        </p:nvGrpSpPr>
        <p:grpSpPr>
          <a:xfrm>
            <a:off x="2025529" y="937476"/>
            <a:ext cx="469874" cy="712567"/>
            <a:chOff x="5762846" y="2919732"/>
            <a:chExt cx="668765" cy="1014186"/>
          </a:xfrm>
        </p:grpSpPr>
        <p:sp>
          <p:nvSpPr>
            <p:cNvPr id="243" name="Google Shape;243;p15"/>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 name="Google Shape;244;p15"/>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5" name="Google Shape;245;p15"/>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6" name="Google Shape;246;p15"/>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 name="Google Shape;247;p15"/>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 name="Google Shape;248;p15"/>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 name="Google Shape;249;p15"/>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 name="Google Shape;250;p15"/>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 name="Google Shape;251;p15"/>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 name="Google Shape;252;p15"/>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53" name="Google Shape;253;p15"/>
          <p:cNvGrpSpPr/>
          <p:nvPr/>
        </p:nvGrpSpPr>
        <p:grpSpPr>
          <a:xfrm rot="-1124820">
            <a:off x="3281816" y="328271"/>
            <a:ext cx="387228" cy="756928"/>
            <a:chOff x="5819791" y="2890940"/>
            <a:chExt cx="551157" cy="1077364"/>
          </a:xfrm>
        </p:grpSpPr>
        <p:sp>
          <p:nvSpPr>
            <p:cNvPr id="254" name="Google Shape;254;p15"/>
            <p:cNvSpPr/>
            <p:nvPr/>
          </p:nvSpPr>
          <p:spPr>
            <a:xfrm>
              <a:off x="5909214" y="3836669"/>
              <a:ext cx="113537" cy="131635"/>
            </a:xfrm>
            <a:custGeom>
              <a:rect b="b" l="l" r="r" t="t"/>
              <a:pathLst>
                <a:path extrusionOk="0" h="131635" w="113537">
                  <a:moveTo>
                    <a:pt x="37433" y="0"/>
                  </a:moveTo>
                  <a:lnTo>
                    <a:pt x="0" y="131636"/>
                  </a:lnTo>
                  <a:lnTo>
                    <a:pt x="90487" y="102584"/>
                  </a:lnTo>
                  <a:lnTo>
                    <a:pt x="113538" y="21336"/>
                  </a:lnTo>
                  <a:lnTo>
                    <a:pt x="37433" y="0"/>
                  </a:lnTo>
                  <a:lnTo>
                    <a:pt x="37433" y="0"/>
                  </a:lnTo>
                  <a:close/>
                </a:path>
              </a:pathLst>
            </a:custGeom>
            <a:solidFill>
              <a:srgbClr val="04AC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 name="Google Shape;255;p15"/>
            <p:cNvSpPr/>
            <p:nvPr/>
          </p:nvSpPr>
          <p:spPr>
            <a:xfrm>
              <a:off x="5903880" y="3752468"/>
              <a:ext cx="179736" cy="133159"/>
            </a:xfrm>
            <a:custGeom>
              <a:rect b="b" l="l" r="r" t="t"/>
              <a:pathLst>
                <a:path extrusionOk="0" h="133159" w="179736">
                  <a:moveTo>
                    <a:pt x="0" y="89440"/>
                  </a:moveTo>
                  <a:lnTo>
                    <a:pt x="25336" y="0"/>
                  </a:lnTo>
                  <a:lnTo>
                    <a:pt x="179737" y="43815"/>
                  </a:lnTo>
                  <a:lnTo>
                    <a:pt x="154400" y="133160"/>
                  </a:lnTo>
                  <a:lnTo>
                    <a:pt x="0" y="89440"/>
                  </a:lnTo>
                  <a:lnTo>
                    <a:pt x="0" y="8944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 name="Google Shape;256;p15"/>
            <p:cNvSpPr/>
            <p:nvPr/>
          </p:nvSpPr>
          <p:spPr>
            <a:xfrm>
              <a:off x="5908166" y="3851814"/>
              <a:ext cx="64103" cy="116204"/>
            </a:xfrm>
            <a:custGeom>
              <a:rect b="b" l="l" r="r" t="t"/>
              <a:pathLst>
                <a:path extrusionOk="0" h="116204" w="64103">
                  <a:moveTo>
                    <a:pt x="64103" y="10573"/>
                  </a:moveTo>
                  <a:lnTo>
                    <a:pt x="40291" y="103442"/>
                  </a:lnTo>
                  <a:lnTo>
                    <a:pt x="0" y="116205"/>
                  </a:lnTo>
                  <a:lnTo>
                    <a:pt x="29909" y="0"/>
                  </a:lnTo>
                  <a:lnTo>
                    <a:pt x="64103" y="10573"/>
                  </a:lnTo>
                  <a:lnTo>
                    <a:pt x="64103" y="10573"/>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 name="Google Shape;257;p15"/>
            <p:cNvSpPr/>
            <p:nvPr/>
          </p:nvSpPr>
          <p:spPr>
            <a:xfrm>
              <a:off x="5907500" y="3754087"/>
              <a:ext cx="74009" cy="109061"/>
            </a:xfrm>
            <a:custGeom>
              <a:rect b="b" l="l" r="r" t="t"/>
              <a:pathLst>
                <a:path extrusionOk="0" h="109061" w="74009">
                  <a:moveTo>
                    <a:pt x="0" y="90297"/>
                  </a:moveTo>
                  <a:lnTo>
                    <a:pt x="20098" y="0"/>
                  </a:lnTo>
                  <a:lnTo>
                    <a:pt x="74009" y="18764"/>
                  </a:lnTo>
                  <a:lnTo>
                    <a:pt x="53912" y="109061"/>
                  </a:lnTo>
                  <a:lnTo>
                    <a:pt x="0" y="90297"/>
                  </a:lnTo>
                  <a:lnTo>
                    <a:pt x="0" y="9029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 name="Google Shape;258;p15"/>
            <p:cNvSpPr/>
            <p:nvPr/>
          </p:nvSpPr>
          <p:spPr>
            <a:xfrm>
              <a:off x="5867590" y="3629500"/>
              <a:ext cx="328136" cy="210788"/>
            </a:xfrm>
            <a:custGeom>
              <a:rect b="b" l="l" r="r" t="t"/>
              <a:pathLst>
                <a:path extrusionOk="0" h="210788" w="328136">
                  <a:moveTo>
                    <a:pt x="0" y="0"/>
                  </a:moveTo>
                  <a:lnTo>
                    <a:pt x="3810" y="141542"/>
                  </a:lnTo>
                  <a:lnTo>
                    <a:pt x="248412" y="210788"/>
                  </a:lnTo>
                  <a:lnTo>
                    <a:pt x="328136" y="92869"/>
                  </a:lnTo>
                  <a:lnTo>
                    <a:pt x="0" y="0"/>
                  </a:lnTo>
                  <a:lnTo>
                    <a:pt x="0"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 name="Google Shape;259;p15"/>
            <p:cNvSpPr/>
            <p:nvPr/>
          </p:nvSpPr>
          <p:spPr>
            <a:xfrm>
              <a:off x="5827614" y="2897573"/>
              <a:ext cx="543334" cy="831148"/>
            </a:xfrm>
            <a:custGeom>
              <a:rect b="b" l="l" r="r" t="t"/>
              <a:pathLst>
                <a:path extrusionOk="0" h="831148" w="543334">
                  <a:moveTo>
                    <a:pt x="462759" y="602814"/>
                  </a:moveTo>
                  <a:lnTo>
                    <a:pt x="423326" y="809125"/>
                  </a:lnTo>
                  <a:cubicBezTo>
                    <a:pt x="418753" y="825127"/>
                    <a:pt x="402123" y="834443"/>
                    <a:pt x="386083" y="829985"/>
                  </a:cubicBezTo>
                  <a:lnTo>
                    <a:pt x="21466" y="726829"/>
                  </a:lnTo>
                  <a:cubicBezTo>
                    <a:pt x="5464" y="722257"/>
                    <a:pt x="-3852" y="705627"/>
                    <a:pt x="606" y="689587"/>
                  </a:cubicBezTo>
                  <a:lnTo>
                    <a:pt x="222062" y="106847"/>
                  </a:lnTo>
                  <a:cubicBezTo>
                    <a:pt x="252666" y="26604"/>
                    <a:pt x="339410" y="-17058"/>
                    <a:pt x="422087" y="6168"/>
                  </a:cubicBezTo>
                  <a:lnTo>
                    <a:pt x="422087" y="6168"/>
                  </a:lnTo>
                  <a:cubicBezTo>
                    <a:pt x="504764" y="29579"/>
                    <a:pt x="555885" y="112238"/>
                    <a:pt x="539912" y="196668"/>
                  </a:cubicBezTo>
                  <a:lnTo>
                    <a:pt x="477142" y="525661"/>
                  </a:lnTo>
                </a:path>
              </a:pathLst>
            </a:custGeom>
            <a:solidFill>
              <a:srgbClr val="45B8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 name="Google Shape;260;p15"/>
            <p:cNvSpPr/>
            <p:nvPr/>
          </p:nvSpPr>
          <p:spPr>
            <a:xfrm>
              <a:off x="6031016" y="3031972"/>
              <a:ext cx="223120" cy="507924"/>
            </a:xfrm>
            <a:custGeom>
              <a:rect b="b" l="l" r="r" t="t"/>
              <a:pathLst>
                <a:path extrusionOk="0" h="507924" w="223120">
                  <a:moveTo>
                    <a:pt x="39614" y="505848"/>
                  </a:moveTo>
                  <a:lnTo>
                    <a:pt x="39614" y="505848"/>
                  </a:lnTo>
                  <a:cubicBezTo>
                    <a:pt x="10430" y="497618"/>
                    <a:pt x="-6601" y="467338"/>
                    <a:pt x="1514" y="438125"/>
                  </a:cubicBezTo>
                  <a:lnTo>
                    <a:pt x="114671" y="40075"/>
                  </a:lnTo>
                  <a:cubicBezTo>
                    <a:pt x="122949" y="10880"/>
                    <a:pt x="153248" y="-6145"/>
                    <a:pt x="182489" y="1975"/>
                  </a:cubicBezTo>
                  <a:lnTo>
                    <a:pt x="182489" y="1975"/>
                  </a:lnTo>
                  <a:cubicBezTo>
                    <a:pt x="211674" y="10207"/>
                    <a:pt x="228705" y="40484"/>
                    <a:pt x="220589" y="69698"/>
                  </a:cubicBezTo>
                  <a:lnTo>
                    <a:pt x="107718" y="467748"/>
                  </a:lnTo>
                  <a:cubicBezTo>
                    <a:pt x="99403" y="496952"/>
                    <a:pt x="69066" y="513973"/>
                    <a:pt x="39805" y="505848"/>
                  </a:cubicBezTo>
                  <a:close/>
                </a:path>
              </a:pathLst>
            </a:custGeom>
            <a:solidFill>
              <a:srgbClr val="24B34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1" name="Google Shape;261;p15"/>
            <p:cNvSpPr/>
            <p:nvPr/>
          </p:nvSpPr>
          <p:spPr>
            <a:xfrm>
              <a:off x="5866638" y="3633215"/>
              <a:ext cx="68960" cy="160400"/>
            </a:xfrm>
            <a:custGeom>
              <a:rect b="b" l="l" r="r" t="t"/>
              <a:pathLst>
                <a:path extrusionOk="0" h="160400" w="68960">
                  <a:moveTo>
                    <a:pt x="68961" y="160401"/>
                  </a:moveTo>
                  <a:lnTo>
                    <a:pt x="3905" y="141922"/>
                  </a:lnTo>
                  <a:lnTo>
                    <a:pt x="0" y="0"/>
                  </a:lnTo>
                  <a:lnTo>
                    <a:pt x="65056" y="18478"/>
                  </a:lnTo>
                  <a:lnTo>
                    <a:pt x="68961" y="160401"/>
                  </a:lnTo>
                  <a:lnTo>
                    <a:pt x="68961" y="1604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2" name="Google Shape;262;p15"/>
            <p:cNvSpPr/>
            <p:nvPr/>
          </p:nvSpPr>
          <p:spPr>
            <a:xfrm>
              <a:off x="5819791" y="2890940"/>
              <a:ext cx="461946" cy="750371"/>
            </a:xfrm>
            <a:custGeom>
              <a:rect b="b" l="l" r="r" t="t"/>
              <a:pathLst>
                <a:path extrusionOk="0" h="750371" w="461946">
                  <a:moveTo>
                    <a:pt x="461438" y="22992"/>
                  </a:moveTo>
                  <a:cubicBezTo>
                    <a:pt x="391381" y="21597"/>
                    <a:pt x="328030" y="64430"/>
                    <a:pt x="303227" y="129958"/>
                  </a:cubicBezTo>
                  <a:lnTo>
                    <a:pt x="82057" y="712983"/>
                  </a:lnTo>
                  <a:cubicBezTo>
                    <a:pt x="77523" y="729024"/>
                    <a:pt x="86810" y="745711"/>
                    <a:pt x="102822" y="750321"/>
                  </a:cubicBezTo>
                  <a:lnTo>
                    <a:pt x="21383" y="727271"/>
                  </a:lnTo>
                  <a:cubicBezTo>
                    <a:pt x="5400" y="722613"/>
                    <a:pt x="-3858" y="705964"/>
                    <a:pt x="618" y="689933"/>
                  </a:cubicBezTo>
                  <a:lnTo>
                    <a:pt x="221884" y="106908"/>
                  </a:lnTo>
                  <a:cubicBezTo>
                    <a:pt x="252373" y="26567"/>
                    <a:pt x="339213" y="-17142"/>
                    <a:pt x="421909" y="6228"/>
                  </a:cubicBezTo>
                  <a:cubicBezTo>
                    <a:pt x="435692" y="10001"/>
                    <a:pt x="448893" y="15642"/>
                    <a:pt x="461152" y="2299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3" name="Google Shape;263;p15"/>
            <p:cNvSpPr/>
            <p:nvPr/>
          </p:nvSpPr>
          <p:spPr>
            <a:xfrm>
              <a:off x="6029558" y="3029206"/>
              <a:ext cx="191981" cy="506277"/>
            </a:xfrm>
            <a:custGeom>
              <a:rect b="b" l="l" r="r" t="t"/>
              <a:pathLst>
                <a:path extrusionOk="0" h="506277" w="191981">
                  <a:moveTo>
                    <a:pt x="54123" y="502137"/>
                  </a:moveTo>
                  <a:cubicBezTo>
                    <a:pt x="46121" y="506319"/>
                    <a:pt x="36835" y="507338"/>
                    <a:pt x="28119" y="504995"/>
                  </a:cubicBezTo>
                  <a:cubicBezTo>
                    <a:pt x="5545" y="498613"/>
                    <a:pt x="-6075" y="469657"/>
                    <a:pt x="2116" y="440606"/>
                  </a:cubicBezTo>
                  <a:lnTo>
                    <a:pt x="114987" y="42366"/>
                  </a:lnTo>
                  <a:cubicBezTo>
                    <a:pt x="123179" y="13791"/>
                    <a:pt x="148325" y="-5259"/>
                    <a:pt x="170804" y="1218"/>
                  </a:cubicBezTo>
                  <a:cubicBezTo>
                    <a:pt x="179510" y="3836"/>
                    <a:pt x="186891" y="9656"/>
                    <a:pt x="191473" y="17505"/>
                  </a:cubicBezTo>
                  <a:cubicBezTo>
                    <a:pt x="176652" y="25512"/>
                    <a:pt x="165822" y="39309"/>
                    <a:pt x="161564" y="55605"/>
                  </a:cubicBezTo>
                  <a:lnTo>
                    <a:pt x="48693" y="453846"/>
                  </a:lnTo>
                  <a:cubicBezTo>
                    <a:pt x="43673" y="469991"/>
                    <a:pt x="45645" y="487507"/>
                    <a:pt x="54123" y="50213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64" name="Google Shape;264;p15"/>
          <p:cNvGrpSpPr/>
          <p:nvPr/>
        </p:nvGrpSpPr>
        <p:grpSpPr>
          <a:xfrm>
            <a:off x="2568056" y="1533471"/>
            <a:ext cx="199495" cy="341773"/>
            <a:chOff x="5953125" y="3186112"/>
            <a:chExt cx="283939" cy="486441"/>
          </a:xfrm>
        </p:grpSpPr>
        <p:sp>
          <p:nvSpPr>
            <p:cNvPr id="265" name="Google Shape;265;p15"/>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6" name="Google Shape;266;p15"/>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7" name="Google Shape;267;p15"/>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68" name="Google Shape;268;p15"/>
          <p:cNvGrpSpPr/>
          <p:nvPr/>
        </p:nvGrpSpPr>
        <p:grpSpPr>
          <a:xfrm rot="-897240">
            <a:off x="3844706" y="312988"/>
            <a:ext cx="1385181" cy="1046172"/>
            <a:chOff x="5102217" y="2695575"/>
            <a:chExt cx="1971523" cy="1489013"/>
          </a:xfrm>
        </p:grpSpPr>
        <p:sp>
          <p:nvSpPr>
            <p:cNvPr id="269" name="Google Shape;269;p15"/>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0" name="Google Shape;270;p15"/>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1" name="Google Shape;271;p15"/>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2" name="Google Shape;272;p15"/>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3" name="Google Shape;273;p15"/>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4" name="Google Shape;274;p15"/>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 name="Google Shape;275;p15"/>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 name="Google Shape;276;p15"/>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 name="Google Shape;277;p15"/>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 name="Google Shape;278;p15"/>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 name="Google Shape;279;p15"/>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 name="Google Shape;280;p15"/>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 name="Google Shape;281;p15"/>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 name="Google Shape;282;p15"/>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 name="Google Shape;283;p15"/>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84" name="Google Shape;284;p15"/>
          <p:cNvGrpSpPr/>
          <p:nvPr/>
        </p:nvGrpSpPr>
        <p:grpSpPr>
          <a:xfrm>
            <a:off x="2640604" y="1027451"/>
            <a:ext cx="525342" cy="1457977"/>
            <a:chOff x="5719761" y="2390679"/>
            <a:chExt cx="747712" cy="2075116"/>
          </a:xfrm>
        </p:grpSpPr>
        <p:sp>
          <p:nvSpPr>
            <p:cNvPr id="285" name="Google Shape;285;p15"/>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6" name="Google Shape;286;p15"/>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7" name="Google Shape;287;p15"/>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8" name="Google Shape;288;p15"/>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9" name="Google Shape;289;p15"/>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0" name="Google Shape;290;p15"/>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1" name="Google Shape;291;p15"/>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2" name="Google Shape;292;p15"/>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 name="Google Shape;293;p15"/>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 name="Google Shape;294;p15"/>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95" name="Google Shape;295;p15"/>
          <p:cNvGrpSpPr/>
          <p:nvPr/>
        </p:nvGrpSpPr>
        <p:grpSpPr>
          <a:xfrm>
            <a:off x="1671058" y="574847"/>
            <a:ext cx="489607" cy="1547854"/>
            <a:chOff x="5747859" y="2329719"/>
            <a:chExt cx="696850" cy="2203037"/>
          </a:xfrm>
        </p:grpSpPr>
        <p:sp>
          <p:nvSpPr>
            <p:cNvPr id="296" name="Google Shape;296;p15"/>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 name="Google Shape;297;p15"/>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 name="Google Shape;298;p15"/>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 name="Google Shape;299;p15"/>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 name="Google Shape;300;p15"/>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 name="Google Shape;301;p15"/>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 name="Google Shape;302;p15"/>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03" name="Google Shape;303;p15"/>
          <p:cNvGrpSpPr/>
          <p:nvPr/>
        </p:nvGrpSpPr>
        <p:grpSpPr>
          <a:xfrm>
            <a:off x="1582700" y="1500480"/>
            <a:ext cx="797569" cy="806485"/>
            <a:chOff x="5529738" y="2852832"/>
            <a:chExt cx="1135168" cy="1147858"/>
          </a:xfrm>
        </p:grpSpPr>
        <p:sp>
          <p:nvSpPr>
            <p:cNvPr id="304" name="Google Shape;304;p1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 name="Google Shape;305;p1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 name="Google Shape;306;p1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 name="Google Shape;307;p1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 name="Google Shape;308;p1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 name="Google Shape;309;p1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 name="Google Shape;310;p1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 name="Google Shape;311;p1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 name="Google Shape;312;p1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 name="Google Shape;313;p1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 name="Google Shape;314;p1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 name="Google Shape;315;p1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 name="Google Shape;316;p1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 name="Google Shape;317;p1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 name="Google Shape;318;p1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 name="Google Shape;319;p1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 name="Google Shape;320;p1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 name="Google Shape;321;p1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 name="Google Shape;322;p1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 name="Google Shape;323;p1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 name="Google Shape;324;p1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 name="Google Shape;325;p1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6" name="Google Shape;326;p1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7" name="Google Shape;327;p1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8" name="Google Shape;328;p1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 name="Google Shape;329;p1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 name="Google Shape;330;p1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 name="Google Shape;331;p1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 name="Google Shape;332;p1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 name="Google Shape;333;p1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 name="Google Shape;334;p1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 name="Google Shape;335;p1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 name="Google Shape;336;p1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 name="Google Shape;337;p1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 name="Google Shape;338;p1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 name="Google Shape;339;p1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 name="Google Shape;340;p1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 name="Google Shape;341;p1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 name="Google Shape;342;p1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 name="Google Shape;343;p1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 name="Google Shape;344;p1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 name="Google Shape;345;p1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6" name="Google Shape;346;p1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7" name="Google Shape;347;p1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8" name="Google Shape;348;p1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9" name="Google Shape;349;p1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 name="Google Shape;350;p1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 name="Google Shape;351;p1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 name="Google Shape;352;p1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 name="Google Shape;353;p1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 name="Google Shape;354;p1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 name="Google Shape;355;p1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 name="Google Shape;356;p1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 name="Google Shape;357;p1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 name="Google Shape;358;p1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 name="Google Shape;359;p1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 name="Google Shape;360;p1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 name="Google Shape;361;p1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 name="Google Shape;362;p1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 name="Google Shape;363;p1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 name="Google Shape;364;p1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 name="Google Shape;365;p1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 name="Google Shape;366;p1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 name="Google Shape;367;p1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 name="Google Shape;368;p1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9" name="Google Shape;369;p1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0" name="Google Shape;370;p1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1" name="Google Shape;371;p1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2" name="Google Shape;372;p1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3" name="Google Shape;373;p1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 name="Google Shape;374;p1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 name="Google Shape;375;p1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 name="Google Shape;376;p1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 name="Google Shape;377;p1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8" name="Google Shape;378;p1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9" name="Google Shape;379;p1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0" name="Google Shape;380;p1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1" name="Google Shape;381;p1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2" name="Google Shape;382;p1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3" name="Google Shape;383;p1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4" name="Google Shape;384;p1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5" name="Google Shape;385;p1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6" name="Google Shape;386;p1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7" name="Google Shape;387;p1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8" name="Google Shape;388;p1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9" name="Google Shape;389;p1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0" name="Google Shape;390;p1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1" name="Google Shape;391;p1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2" name="Google Shape;392;p1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3" name="Google Shape;393;p1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4" name="Google Shape;394;p1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5" name="Google Shape;395;p1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6" name="Google Shape;396;p1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7" name="Google Shape;397;p1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8" name="Google Shape;398;p1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9" name="Google Shape;399;p1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0" name="Google Shape;400;p1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1" name="Google Shape;401;p1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2" name="Google Shape;402;p1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3" name="Google Shape;403;p1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4" name="Google Shape;404;p1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5" name="Google Shape;405;p1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6" name="Google Shape;406;p1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7" name="Google Shape;407;p1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8" name="Google Shape;408;p1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9" name="Google Shape;409;p1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0" name="Google Shape;410;p1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1" name="Google Shape;411;p1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2" name="Google Shape;412;p1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3" name="Google Shape;413;p1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4" name="Google Shape;414;p1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5" name="Google Shape;415;p1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6" name="Google Shape;416;p1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7" name="Google Shape;417;p1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8" name="Google Shape;418;p1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9" name="Google Shape;419;p1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0" name="Google Shape;420;p1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1" name="Google Shape;421;p1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2" name="Google Shape;422;p1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3" name="Google Shape;423;p1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4" name="Google Shape;424;p1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5" name="Google Shape;425;p1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6" name="Google Shape;426;p1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7" name="Google Shape;427;p1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8" name="Google Shape;428;p1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9" name="Google Shape;429;p1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0" name="Google Shape;430;p1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1" name="Google Shape;431;p1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2" name="Google Shape;432;p1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3" name="Google Shape;433;p1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4" name="Google Shape;434;p1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5" name="Google Shape;435;p1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6" name="Google Shape;436;p1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7" name="Google Shape;437;p1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8" name="Google Shape;438;p1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39" name="Google Shape;439;p15"/>
          <p:cNvGrpSpPr/>
          <p:nvPr/>
        </p:nvGrpSpPr>
        <p:grpSpPr>
          <a:xfrm>
            <a:off x="2150707" y="2273463"/>
            <a:ext cx="321763" cy="342510"/>
            <a:chOff x="5867114" y="3186397"/>
            <a:chExt cx="457961" cy="487489"/>
          </a:xfrm>
        </p:grpSpPr>
        <p:sp>
          <p:nvSpPr>
            <p:cNvPr id="440" name="Google Shape;440;p15"/>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1" name="Google Shape;441;p15"/>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2" name="Google Shape;442;p15"/>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3" name="Google Shape;443;p15"/>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4" name="Google Shape;444;p15"/>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45" name="Google Shape;445;p15"/>
          <p:cNvGrpSpPr/>
          <p:nvPr/>
        </p:nvGrpSpPr>
        <p:grpSpPr>
          <a:xfrm>
            <a:off x="1645869" y="2935653"/>
            <a:ext cx="2160642" cy="2021523"/>
            <a:chOff x="7623929" y="2779113"/>
            <a:chExt cx="3075210" cy="2877203"/>
          </a:xfrm>
        </p:grpSpPr>
        <p:sp>
          <p:nvSpPr>
            <p:cNvPr id="446" name="Google Shape;446;p15"/>
            <p:cNvSpPr/>
            <p:nvPr/>
          </p:nvSpPr>
          <p:spPr>
            <a:xfrm>
              <a:off x="9279751" y="2779113"/>
              <a:ext cx="1419388" cy="2877203"/>
            </a:xfrm>
            <a:custGeom>
              <a:rect b="b" l="l" r="r" t="t"/>
              <a:pathLst>
                <a:path extrusionOk="0" h="2877203" w="1419388">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7" name="Google Shape;447;p15"/>
            <p:cNvSpPr/>
            <p:nvPr/>
          </p:nvSpPr>
          <p:spPr>
            <a:xfrm>
              <a:off x="7624204" y="2779113"/>
              <a:ext cx="1313349" cy="2824581"/>
            </a:xfrm>
            <a:custGeom>
              <a:rect b="b" l="l" r="r" t="t"/>
              <a:pathLst>
                <a:path extrusionOk="0" h="2824581" w="1313349">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8" name="Google Shape;448;p15"/>
            <p:cNvSpPr/>
            <p:nvPr/>
          </p:nvSpPr>
          <p:spPr>
            <a:xfrm>
              <a:off x="7914474" y="2784263"/>
              <a:ext cx="643919" cy="2679668"/>
            </a:xfrm>
            <a:custGeom>
              <a:rect b="b" l="l" r="r" t="t"/>
              <a:pathLst>
                <a:path extrusionOk="0" h="2679668" w="643919">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9" name="Google Shape;449;p15"/>
            <p:cNvSpPr/>
            <p:nvPr/>
          </p:nvSpPr>
          <p:spPr>
            <a:xfrm>
              <a:off x="9787975" y="2790455"/>
              <a:ext cx="640014" cy="2679287"/>
            </a:xfrm>
            <a:custGeom>
              <a:rect b="b" l="l" r="r" t="t"/>
              <a:pathLst>
                <a:path extrusionOk="0" h="2679287" w="640014">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0" name="Google Shape;450;p15"/>
            <p:cNvSpPr/>
            <p:nvPr/>
          </p:nvSpPr>
          <p:spPr>
            <a:xfrm>
              <a:off x="10218039" y="2797313"/>
              <a:ext cx="472727" cy="2800349"/>
            </a:xfrm>
            <a:custGeom>
              <a:rect b="b" l="l" r="r" t="t"/>
              <a:pathLst>
                <a:path extrusionOk="0" h="2800349" w="472727">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1" name="Google Shape;451;p15"/>
            <p:cNvSpPr/>
            <p:nvPr/>
          </p:nvSpPr>
          <p:spPr>
            <a:xfrm>
              <a:off x="7623929" y="2800446"/>
              <a:ext cx="472882" cy="2800350"/>
            </a:xfrm>
            <a:custGeom>
              <a:rect b="b" l="l" r="r" t="t"/>
              <a:pathLst>
                <a:path extrusionOk="0" h="2800350" w="472882">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52" name="Google Shape;452;p15"/>
          <p:cNvSpPr/>
          <p:nvPr/>
        </p:nvSpPr>
        <p:spPr>
          <a:xfrm>
            <a:off x="1858665" y="3018979"/>
            <a:ext cx="1733769" cy="1739941"/>
          </a:xfrm>
          <a:custGeom>
            <a:rect b="b" l="l" r="r" t="t"/>
            <a:pathLst>
              <a:path extrusionOk="0" h="2476785" w="2467999">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3" name="Google Shape;453;p15"/>
          <p:cNvSpPr/>
          <p:nvPr/>
        </p:nvSpPr>
        <p:spPr>
          <a:xfrm>
            <a:off x="1946043" y="2968988"/>
            <a:ext cx="1572123" cy="2091503"/>
          </a:xfrm>
          <a:custGeom>
            <a:rect b="b" l="l" r="r" t="t"/>
            <a:pathLst>
              <a:path extrusionOk="0" h="2977229" w="2237898">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4" name="Google Shape;454;p15"/>
          <p:cNvSpPr/>
          <p:nvPr/>
        </p:nvSpPr>
        <p:spPr>
          <a:xfrm>
            <a:off x="2639897" y="2968921"/>
            <a:ext cx="871878" cy="2091570"/>
          </a:xfrm>
          <a:custGeom>
            <a:rect b="b" l="l" r="r" t="t"/>
            <a:pathLst>
              <a:path extrusionOk="0" h="2977324" w="1241107">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5" name="Google Shape;455;p15"/>
          <p:cNvSpPr/>
          <p:nvPr/>
        </p:nvSpPr>
        <p:spPr>
          <a:xfrm>
            <a:off x="1939887" y="2969188"/>
            <a:ext cx="871610" cy="2091302"/>
          </a:xfrm>
          <a:custGeom>
            <a:rect b="b" l="l" r="r" t="t"/>
            <a:pathLst>
              <a:path extrusionOk="0" h="2976943" w="1240726">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6" name="Google Shape;456;p15"/>
          <p:cNvSpPr/>
          <p:nvPr/>
        </p:nvSpPr>
        <p:spPr>
          <a:xfrm>
            <a:off x="2056332" y="3030204"/>
            <a:ext cx="1331311" cy="488771"/>
          </a:xfrm>
          <a:custGeom>
            <a:rect b="b" l="l" r="r" t="t"/>
            <a:pathLst>
              <a:path extrusionOk="0" h="651694" w="1775081">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457" name="Google Shape;457;p15"/>
          <p:cNvGrpSpPr/>
          <p:nvPr/>
        </p:nvGrpSpPr>
        <p:grpSpPr>
          <a:xfrm>
            <a:off x="1948425" y="2167306"/>
            <a:ext cx="386702" cy="1113057"/>
            <a:chOff x="5819360" y="2638139"/>
            <a:chExt cx="550387" cy="1584198"/>
          </a:xfrm>
        </p:grpSpPr>
        <p:sp>
          <p:nvSpPr>
            <p:cNvPr id="458" name="Google Shape;458;p15"/>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9" name="Google Shape;459;p15"/>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0" name="Google Shape;460;p15"/>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1" name="Google Shape;461;p15"/>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2" name="Google Shape;462;p15"/>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3" name="Google Shape;463;p15"/>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4" name="Google Shape;464;p15"/>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65" name="Google Shape;465;p15"/>
          <p:cNvGrpSpPr/>
          <p:nvPr/>
        </p:nvGrpSpPr>
        <p:grpSpPr>
          <a:xfrm>
            <a:off x="1593216" y="2365339"/>
            <a:ext cx="720154" cy="1088229"/>
            <a:chOff x="5581650" y="2652140"/>
            <a:chExt cx="1024984" cy="1548860"/>
          </a:xfrm>
        </p:grpSpPr>
        <p:sp>
          <p:nvSpPr>
            <p:cNvPr id="466" name="Google Shape;466;p15"/>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7" name="Google Shape;467;p15"/>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8" name="Google Shape;468;p15"/>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9" name="Google Shape;469;p15"/>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0" name="Google Shape;470;p15"/>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1" name="Google Shape;471;p15"/>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2" name="Google Shape;472;p15"/>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3" name="Google Shape;473;p15"/>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74" name="Google Shape;474;p15"/>
          <p:cNvGrpSpPr/>
          <p:nvPr/>
        </p:nvGrpSpPr>
        <p:grpSpPr>
          <a:xfrm>
            <a:off x="1676057" y="1929831"/>
            <a:ext cx="606253" cy="1377938"/>
            <a:chOff x="5662611" y="2447924"/>
            <a:chExt cx="862870" cy="1961198"/>
          </a:xfrm>
        </p:grpSpPr>
        <p:sp>
          <p:nvSpPr>
            <p:cNvPr id="475" name="Google Shape;475;p15"/>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6" name="Google Shape;476;p15"/>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7" name="Google Shape;477;p15"/>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8" name="Google Shape;478;p15"/>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9" name="Google Shape;479;p15"/>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0" name="Google Shape;480;p15"/>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1" name="Google Shape;481;p15"/>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82" name="Google Shape;482;p15"/>
          <p:cNvSpPr txBox="1"/>
          <p:nvPr>
            <p:ph type="title"/>
          </p:nvPr>
        </p:nvSpPr>
        <p:spPr>
          <a:xfrm>
            <a:off x="4931063" y="1773750"/>
            <a:ext cx="3844500" cy="2186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7100"/>
              <a:buNone/>
              <a:defRPr sz="7100">
                <a:solidFill>
                  <a:schemeClr val="lt1"/>
                </a:solidFill>
              </a:defRPr>
            </a:lvl1pPr>
            <a:lvl2pPr lvl="1" rtl="0" algn="ctr">
              <a:spcBef>
                <a:spcPts val="0"/>
              </a:spcBef>
              <a:spcAft>
                <a:spcPts val="0"/>
              </a:spcAft>
              <a:buClr>
                <a:schemeClr val="lt1"/>
              </a:buClr>
              <a:buSzPts val="7100"/>
              <a:buNone/>
              <a:defRPr sz="7100">
                <a:solidFill>
                  <a:schemeClr val="lt1"/>
                </a:solidFill>
              </a:defRPr>
            </a:lvl2pPr>
            <a:lvl3pPr lvl="2" rtl="0" algn="ctr">
              <a:spcBef>
                <a:spcPts val="0"/>
              </a:spcBef>
              <a:spcAft>
                <a:spcPts val="0"/>
              </a:spcAft>
              <a:buClr>
                <a:schemeClr val="lt1"/>
              </a:buClr>
              <a:buSzPts val="7100"/>
              <a:buNone/>
              <a:defRPr sz="7100">
                <a:solidFill>
                  <a:schemeClr val="lt1"/>
                </a:solidFill>
              </a:defRPr>
            </a:lvl3pPr>
            <a:lvl4pPr lvl="3" rtl="0" algn="ctr">
              <a:spcBef>
                <a:spcPts val="0"/>
              </a:spcBef>
              <a:spcAft>
                <a:spcPts val="0"/>
              </a:spcAft>
              <a:buClr>
                <a:schemeClr val="lt1"/>
              </a:buClr>
              <a:buSzPts val="7100"/>
              <a:buNone/>
              <a:defRPr sz="7100">
                <a:solidFill>
                  <a:schemeClr val="lt1"/>
                </a:solidFill>
              </a:defRPr>
            </a:lvl4pPr>
            <a:lvl5pPr lvl="4" rtl="0" algn="ctr">
              <a:spcBef>
                <a:spcPts val="0"/>
              </a:spcBef>
              <a:spcAft>
                <a:spcPts val="0"/>
              </a:spcAft>
              <a:buClr>
                <a:schemeClr val="lt1"/>
              </a:buClr>
              <a:buSzPts val="7100"/>
              <a:buNone/>
              <a:defRPr sz="7100">
                <a:solidFill>
                  <a:schemeClr val="lt1"/>
                </a:solidFill>
              </a:defRPr>
            </a:lvl5pPr>
            <a:lvl6pPr lvl="5" rtl="0" algn="ctr">
              <a:spcBef>
                <a:spcPts val="0"/>
              </a:spcBef>
              <a:spcAft>
                <a:spcPts val="0"/>
              </a:spcAft>
              <a:buClr>
                <a:schemeClr val="lt1"/>
              </a:buClr>
              <a:buSzPts val="7100"/>
              <a:buNone/>
              <a:defRPr sz="7100">
                <a:solidFill>
                  <a:schemeClr val="lt1"/>
                </a:solidFill>
              </a:defRPr>
            </a:lvl6pPr>
            <a:lvl7pPr lvl="6" rtl="0" algn="ctr">
              <a:spcBef>
                <a:spcPts val="0"/>
              </a:spcBef>
              <a:spcAft>
                <a:spcPts val="0"/>
              </a:spcAft>
              <a:buClr>
                <a:schemeClr val="lt1"/>
              </a:buClr>
              <a:buSzPts val="7100"/>
              <a:buNone/>
              <a:defRPr sz="7100">
                <a:solidFill>
                  <a:schemeClr val="lt1"/>
                </a:solidFill>
              </a:defRPr>
            </a:lvl7pPr>
            <a:lvl8pPr lvl="7" rtl="0" algn="ctr">
              <a:spcBef>
                <a:spcPts val="0"/>
              </a:spcBef>
              <a:spcAft>
                <a:spcPts val="0"/>
              </a:spcAft>
              <a:buClr>
                <a:schemeClr val="lt1"/>
              </a:buClr>
              <a:buSzPts val="7100"/>
              <a:buNone/>
              <a:defRPr sz="7100">
                <a:solidFill>
                  <a:schemeClr val="lt1"/>
                </a:solidFill>
              </a:defRPr>
            </a:lvl8pPr>
            <a:lvl9pPr lvl="8" rtl="0" algn="ctr">
              <a:spcBef>
                <a:spcPts val="0"/>
              </a:spcBef>
              <a:spcAft>
                <a:spcPts val="0"/>
              </a:spcAft>
              <a:buClr>
                <a:schemeClr val="lt1"/>
              </a:buClr>
              <a:buSzPts val="7100"/>
              <a:buNone/>
              <a:defRPr sz="7100">
                <a:solidFill>
                  <a:schemeClr val="lt1"/>
                </a:solidFill>
              </a:defRPr>
            </a:lvl9pPr>
          </a:lstStyle>
          <a:p/>
        </p:txBody>
      </p:sp>
      <p:grpSp>
        <p:nvGrpSpPr>
          <p:cNvPr id="483" name="Google Shape;483;p15"/>
          <p:cNvGrpSpPr/>
          <p:nvPr/>
        </p:nvGrpSpPr>
        <p:grpSpPr>
          <a:xfrm rot="-6361697">
            <a:off x="4268875" y="1390249"/>
            <a:ext cx="779942" cy="356518"/>
            <a:chOff x="5538486" y="3176626"/>
            <a:chExt cx="1110058" cy="507416"/>
          </a:xfrm>
        </p:grpSpPr>
        <p:sp>
          <p:nvSpPr>
            <p:cNvPr id="484" name="Google Shape;484;p15"/>
            <p:cNvSpPr/>
            <p:nvPr/>
          </p:nvSpPr>
          <p:spPr>
            <a:xfrm>
              <a:off x="6498811" y="3297364"/>
              <a:ext cx="149542" cy="93535"/>
            </a:xfrm>
            <a:custGeom>
              <a:rect b="b" l="l" r="r" t="t"/>
              <a:pathLst>
                <a:path extrusionOk="0" h="93535" w="149542">
                  <a:moveTo>
                    <a:pt x="15240" y="93536"/>
                  </a:moveTo>
                  <a:lnTo>
                    <a:pt x="149542" y="67723"/>
                  </a:lnTo>
                  <a:lnTo>
                    <a:pt x="82867" y="0"/>
                  </a:lnTo>
                  <a:lnTo>
                    <a:pt x="0" y="15907"/>
                  </a:lnTo>
                  <a:lnTo>
                    <a:pt x="15240" y="93536"/>
                  </a:lnTo>
                  <a:lnTo>
                    <a:pt x="15240" y="93536"/>
                  </a:lnTo>
                  <a:close/>
                </a:path>
              </a:pathLst>
            </a:custGeom>
            <a:solidFill>
              <a:srgbClr val="EA555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5" name="Google Shape;485;p15"/>
            <p:cNvSpPr/>
            <p:nvPr/>
          </p:nvSpPr>
          <p:spPr>
            <a:xfrm>
              <a:off x="6416230" y="3269074"/>
              <a:ext cx="121729" cy="175260"/>
            </a:xfrm>
            <a:custGeom>
              <a:rect b="b" l="l" r="r" t="t"/>
              <a:pathLst>
                <a:path extrusionOk="0" h="175260" w="121729">
                  <a:moveTo>
                    <a:pt x="121729" y="157639"/>
                  </a:moveTo>
                  <a:lnTo>
                    <a:pt x="30480" y="175260"/>
                  </a:lnTo>
                  <a:lnTo>
                    <a:pt x="0" y="17621"/>
                  </a:lnTo>
                  <a:lnTo>
                    <a:pt x="91249" y="0"/>
                  </a:lnTo>
                  <a:lnTo>
                    <a:pt x="121729" y="157639"/>
                  </a:lnTo>
                  <a:lnTo>
                    <a:pt x="121729" y="157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6" name="Google Shape;486;p15"/>
            <p:cNvSpPr/>
            <p:nvPr/>
          </p:nvSpPr>
          <p:spPr>
            <a:xfrm>
              <a:off x="6525481" y="3335940"/>
              <a:ext cx="123063" cy="55816"/>
            </a:xfrm>
            <a:custGeom>
              <a:rect b="b" l="l" r="r" t="t"/>
              <a:pathLst>
                <a:path extrusionOk="0" h="55816" w="123063">
                  <a:moveTo>
                    <a:pt x="0" y="20479"/>
                  </a:moveTo>
                  <a:lnTo>
                    <a:pt x="93631" y="0"/>
                  </a:lnTo>
                  <a:lnTo>
                    <a:pt x="123063" y="30194"/>
                  </a:lnTo>
                  <a:lnTo>
                    <a:pt x="5906" y="55817"/>
                  </a:lnTo>
                  <a:lnTo>
                    <a:pt x="0" y="20479"/>
                  </a:lnTo>
                  <a:lnTo>
                    <a:pt x="0" y="2047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7" name="Google Shape;487;p15"/>
            <p:cNvSpPr/>
            <p:nvPr/>
          </p:nvSpPr>
          <p:spPr>
            <a:xfrm>
              <a:off x="6441376" y="3365753"/>
              <a:ext cx="97059" cy="79343"/>
            </a:xfrm>
            <a:custGeom>
              <a:rect b="b" l="l" r="r" t="t"/>
              <a:pathLst>
                <a:path extrusionOk="0" h="79343" w="97059">
                  <a:moveTo>
                    <a:pt x="97060" y="56578"/>
                  </a:moveTo>
                  <a:lnTo>
                    <a:pt x="7429" y="79343"/>
                  </a:lnTo>
                  <a:lnTo>
                    <a:pt x="0" y="22765"/>
                  </a:lnTo>
                  <a:lnTo>
                    <a:pt x="89630" y="0"/>
                  </a:lnTo>
                  <a:lnTo>
                    <a:pt x="97060" y="56578"/>
                  </a:lnTo>
                  <a:lnTo>
                    <a:pt x="97060" y="565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8" name="Google Shape;488;p15"/>
            <p:cNvSpPr/>
            <p:nvPr/>
          </p:nvSpPr>
          <p:spPr>
            <a:xfrm>
              <a:off x="6299834" y="3219925"/>
              <a:ext cx="189452" cy="334803"/>
            </a:xfrm>
            <a:custGeom>
              <a:rect b="b" l="l" r="r" t="t"/>
              <a:pathLst>
                <a:path extrusionOk="0" h="334803" w="189452">
                  <a:moveTo>
                    <a:pt x="64770" y="334804"/>
                  </a:moveTo>
                  <a:lnTo>
                    <a:pt x="189452" y="267653"/>
                  </a:lnTo>
                  <a:lnTo>
                    <a:pt x="141161" y="18097"/>
                  </a:lnTo>
                  <a:lnTo>
                    <a:pt x="0" y="0"/>
                  </a:lnTo>
                  <a:lnTo>
                    <a:pt x="64770" y="334804"/>
                  </a:lnTo>
                  <a:lnTo>
                    <a:pt x="64770" y="33480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9" name="Google Shape;489;p15"/>
            <p:cNvSpPr/>
            <p:nvPr/>
          </p:nvSpPr>
          <p:spPr>
            <a:xfrm>
              <a:off x="5540981" y="3176626"/>
              <a:ext cx="827695" cy="497304"/>
            </a:xfrm>
            <a:custGeom>
              <a:rect b="b" l="l" r="r" t="t"/>
              <a:pathLst>
                <a:path extrusionOk="0" h="497304" w="827695">
                  <a:moveTo>
                    <a:pt x="517142" y="58069"/>
                  </a:moveTo>
                  <a:lnTo>
                    <a:pt x="719072" y="348"/>
                  </a:lnTo>
                  <a:cubicBezTo>
                    <a:pt x="735435" y="-2738"/>
                    <a:pt x="751247" y="7920"/>
                    <a:pt x="754505" y="24255"/>
                  </a:cubicBezTo>
                  <a:lnTo>
                    <a:pt x="826514" y="396302"/>
                  </a:lnTo>
                  <a:cubicBezTo>
                    <a:pt x="829657" y="412656"/>
                    <a:pt x="818961" y="428468"/>
                    <a:pt x="802606" y="431640"/>
                  </a:cubicBezTo>
                  <a:lnTo>
                    <a:pt x="182624" y="496219"/>
                  </a:lnTo>
                  <a:cubicBezTo>
                    <a:pt x="97089" y="505115"/>
                    <a:pt x="18908" y="447261"/>
                    <a:pt x="2410" y="362869"/>
                  </a:cubicBezTo>
                  <a:lnTo>
                    <a:pt x="2410" y="362869"/>
                  </a:lnTo>
                  <a:cubicBezTo>
                    <a:pt x="-13935" y="278382"/>
                    <a:pt x="37015" y="195420"/>
                    <a:pt x="119758" y="171798"/>
                  </a:cubicBezTo>
                  <a:lnTo>
                    <a:pt x="441703" y="79691"/>
                  </a:lnTo>
                </a:path>
              </a:pathLst>
            </a:custGeom>
            <a:solidFill>
              <a:srgbClr val="F05D7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0" name="Google Shape;490;p15"/>
            <p:cNvSpPr/>
            <p:nvPr/>
          </p:nvSpPr>
          <p:spPr>
            <a:xfrm>
              <a:off x="5675983" y="3369713"/>
              <a:ext cx="516086" cy="188182"/>
            </a:xfrm>
            <a:custGeom>
              <a:rect b="b" l="l" r="r" t="t"/>
              <a:pathLst>
                <a:path extrusionOk="0" h="188182" w="516086">
                  <a:moveTo>
                    <a:pt x="514441" y="44338"/>
                  </a:moveTo>
                  <a:lnTo>
                    <a:pt x="514441" y="44338"/>
                  </a:lnTo>
                  <a:cubicBezTo>
                    <a:pt x="520204" y="74084"/>
                    <a:pt x="500754" y="102869"/>
                    <a:pt x="471007" y="108632"/>
                  </a:cubicBezTo>
                  <a:cubicBezTo>
                    <a:pt x="471007" y="108632"/>
                    <a:pt x="471007" y="108632"/>
                    <a:pt x="471007" y="108632"/>
                  </a:cubicBezTo>
                  <a:lnTo>
                    <a:pt x="64766" y="187022"/>
                  </a:lnTo>
                  <a:cubicBezTo>
                    <a:pt x="34991" y="192671"/>
                    <a:pt x="6235" y="173230"/>
                    <a:pt x="377" y="143493"/>
                  </a:cubicBezTo>
                  <a:lnTo>
                    <a:pt x="377" y="143493"/>
                  </a:lnTo>
                  <a:cubicBezTo>
                    <a:pt x="-5385" y="113746"/>
                    <a:pt x="14065" y="84962"/>
                    <a:pt x="43811" y="79199"/>
                  </a:cubicBezTo>
                  <a:cubicBezTo>
                    <a:pt x="43811" y="79199"/>
                    <a:pt x="43811" y="79199"/>
                    <a:pt x="43811" y="79199"/>
                  </a:cubicBezTo>
                  <a:lnTo>
                    <a:pt x="450053" y="808"/>
                  </a:lnTo>
                  <a:cubicBezTo>
                    <a:pt x="479847" y="-4897"/>
                    <a:pt x="508631" y="14572"/>
                    <a:pt x="514441" y="44338"/>
                  </a:cubicBezTo>
                  <a:close/>
                </a:path>
              </a:pathLst>
            </a:custGeom>
            <a:solidFill>
              <a:srgbClr val="EF3E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1" name="Google Shape;491;p15"/>
            <p:cNvSpPr/>
            <p:nvPr/>
          </p:nvSpPr>
          <p:spPr>
            <a:xfrm>
              <a:off x="6355555" y="3420141"/>
              <a:ext cx="137731" cy="133731"/>
            </a:xfrm>
            <a:custGeom>
              <a:rect b="b" l="l" r="r" t="t"/>
              <a:pathLst>
                <a:path extrusionOk="0" h="133731" w="137731">
                  <a:moveTo>
                    <a:pt x="124968" y="0"/>
                  </a:moveTo>
                  <a:lnTo>
                    <a:pt x="137731" y="66389"/>
                  </a:lnTo>
                  <a:lnTo>
                    <a:pt x="12859" y="133731"/>
                  </a:lnTo>
                  <a:lnTo>
                    <a:pt x="0" y="67342"/>
                  </a:lnTo>
                  <a:lnTo>
                    <a:pt x="124968" y="0"/>
                  </a:lnTo>
                  <a:lnTo>
                    <a:pt x="124968"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2" name="Google Shape;492;p15"/>
            <p:cNvSpPr/>
            <p:nvPr/>
          </p:nvSpPr>
          <p:spPr>
            <a:xfrm>
              <a:off x="5538486" y="3499960"/>
              <a:ext cx="827886" cy="184082"/>
            </a:xfrm>
            <a:custGeom>
              <a:rect b="b" l="l" r="r" t="t"/>
              <a:pathLst>
                <a:path extrusionOk="0" h="184082" w="827886">
                  <a:moveTo>
                    <a:pt x="-238" y="6960"/>
                  </a:moveTo>
                  <a:cubicBezTo>
                    <a:pt x="30080" y="70139"/>
                    <a:pt x="96860" y="107401"/>
                    <a:pt x="166545" y="100019"/>
                  </a:cubicBezTo>
                  <a:lnTo>
                    <a:pt x="786718" y="35154"/>
                  </a:lnTo>
                  <a:cubicBezTo>
                    <a:pt x="803043" y="32039"/>
                    <a:pt x="813759" y="16284"/>
                    <a:pt x="810654" y="-51"/>
                  </a:cubicBezTo>
                  <a:cubicBezTo>
                    <a:pt x="810645" y="-89"/>
                    <a:pt x="810635" y="-137"/>
                    <a:pt x="810625" y="-184"/>
                  </a:cubicBezTo>
                  <a:lnTo>
                    <a:pt x="826723" y="82779"/>
                  </a:lnTo>
                  <a:cubicBezTo>
                    <a:pt x="829808" y="99181"/>
                    <a:pt x="819093" y="114992"/>
                    <a:pt x="802719" y="118212"/>
                  </a:cubicBezTo>
                  <a:lnTo>
                    <a:pt x="182547" y="182982"/>
                  </a:lnTo>
                  <a:cubicBezTo>
                    <a:pt x="97012" y="191964"/>
                    <a:pt x="18803" y="134061"/>
                    <a:pt x="2429" y="49632"/>
                  </a:cubicBezTo>
                  <a:cubicBezTo>
                    <a:pt x="-343" y="35649"/>
                    <a:pt x="-1238" y="21371"/>
                    <a:pt x="-238" y="715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3" name="Google Shape;493;p15"/>
            <p:cNvSpPr/>
            <p:nvPr/>
          </p:nvSpPr>
          <p:spPr>
            <a:xfrm>
              <a:off x="5679007" y="3405568"/>
              <a:ext cx="515235" cy="153861"/>
            </a:xfrm>
            <a:custGeom>
              <a:rect b="b" l="l" r="r" t="t"/>
              <a:pathLst>
                <a:path extrusionOk="0" h="153861" w="515235">
                  <a:moveTo>
                    <a:pt x="499797" y="-184"/>
                  </a:moveTo>
                  <a:cubicBezTo>
                    <a:pt x="507141" y="5045"/>
                    <a:pt x="512218" y="12884"/>
                    <a:pt x="513989" y="21723"/>
                  </a:cubicBezTo>
                  <a:cubicBezTo>
                    <a:pt x="518466" y="44679"/>
                    <a:pt x="497892" y="68110"/>
                    <a:pt x="468269" y="73825"/>
                  </a:cubicBezTo>
                  <a:lnTo>
                    <a:pt x="61838" y="152406"/>
                  </a:lnTo>
                  <a:cubicBezTo>
                    <a:pt x="32214" y="158121"/>
                    <a:pt x="4688" y="144024"/>
                    <a:pt x="-75" y="121069"/>
                  </a:cubicBezTo>
                  <a:cubicBezTo>
                    <a:pt x="-1656" y="112201"/>
                    <a:pt x="144" y="103057"/>
                    <a:pt x="4973" y="95447"/>
                  </a:cubicBezTo>
                  <a:cubicBezTo>
                    <a:pt x="18841" y="105096"/>
                    <a:pt x="36092" y="108544"/>
                    <a:pt x="52598" y="104972"/>
                  </a:cubicBezTo>
                  <a:lnTo>
                    <a:pt x="459316" y="26295"/>
                  </a:lnTo>
                  <a:cubicBezTo>
                    <a:pt x="476004" y="23533"/>
                    <a:pt x="490777" y="13941"/>
                    <a:pt x="500083" y="-184"/>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94" name="Google Shape;494;p15"/>
          <p:cNvGrpSpPr/>
          <p:nvPr/>
        </p:nvGrpSpPr>
        <p:grpSpPr>
          <a:xfrm>
            <a:off x="2720427" y="1238681"/>
            <a:ext cx="1648659" cy="1746543"/>
            <a:chOff x="4924424" y="2185987"/>
            <a:chExt cx="2346511" cy="2485828"/>
          </a:xfrm>
        </p:grpSpPr>
        <p:sp>
          <p:nvSpPr>
            <p:cNvPr id="495" name="Google Shape;495;p15"/>
            <p:cNvSpPr/>
            <p:nvPr/>
          </p:nvSpPr>
          <p:spPr>
            <a:xfrm>
              <a:off x="4924424" y="2187130"/>
              <a:ext cx="2346511" cy="2484685"/>
            </a:xfrm>
            <a:custGeom>
              <a:rect b="b" l="l" r="r" t="t"/>
              <a:pathLst>
                <a:path extrusionOk="0" h="2484685" w="2346511">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6" name="Google Shape;496;p15"/>
            <p:cNvSpPr/>
            <p:nvPr/>
          </p:nvSpPr>
          <p:spPr>
            <a:xfrm>
              <a:off x="4928330" y="2185987"/>
              <a:ext cx="1235201" cy="1784223"/>
            </a:xfrm>
            <a:custGeom>
              <a:rect b="b" l="l" r="r" t="t"/>
              <a:pathLst>
                <a:path extrusionOk="0" h="1784223" w="1235201">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7" name="Google Shape;497;p15"/>
            <p:cNvSpPr/>
            <p:nvPr/>
          </p:nvSpPr>
          <p:spPr>
            <a:xfrm>
              <a:off x="4924520" y="2187510"/>
              <a:ext cx="1107852" cy="1702784"/>
            </a:xfrm>
            <a:custGeom>
              <a:rect b="b" l="l" r="r" t="t"/>
              <a:pathLst>
                <a:path extrusionOk="0" h="1702784" w="1107852">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8" name="Google Shape;498;p15"/>
            <p:cNvSpPr/>
            <p:nvPr/>
          </p:nvSpPr>
          <p:spPr>
            <a:xfrm>
              <a:off x="4957762" y="2208656"/>
              <a:ext cx="1087088" cy="1689639"/>
            </a:xfrm>
            <a:custGeom>
              <a:rect b="b" l="l" r="r" t="t"/>
              <a:pathLst>
                <a:path extrusionOk="0" h="1689639" w="1087088">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9" name="Google Shape;499;p15"/>
            <p:cNvSpPr/>
            <p:nvPr/>
          </p:nvSpPr>
          <p:spPr>
            <a:xfrm>
              <a:off x="4962810" y="2211990"/>
              <a:ext cx="1087183" cy="1689544"/>
            </a:xfrm>
            <a:custGeom>
              <a:rect b="b" l="l" r="r" t="t"/>
              <a:pathLst>
                <a:path extrusionOk="0" h="1689544" w="1087183">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0" name="Google Shape;500;p15"/>
            <p:cNvSpPr/>
            <p:nvPr/>
          </p:nvSpPr>
          <p:spPr>
            <a:xfrm rot="1952229">
              <a:off x="6066496" y="2839856"/>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1" name="Google Shape;501;p15"/>
            <p:cNvSpPr/>
            <p:nvPr/>
          </p:nvSpPr>
          <p:spPr>
            <a:xfrm rot="1952229">
              <a:off x="5993525" y="2954047"/>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2" name="Google Shape;502;p15"/>
            <p:cNvSpPr/>
            <p:nvPr/>
          </p:nvSpPr>
          <p:spPr>
            <a:xfrm rot="1952229">
              <a:off x="5922555" y="3065061"/>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3" name="Google Shape;503;p15"/>
            <p:cNvSpPr/>
            <p:nvPr/>
          </p:nvSpPr>
          <p:spPr>
            <a:xfrm rot="1952229">
              <a:off x="5881909" y="4171354"/>
              <a:ext cx="466614" cy="61777"/>
            </a:xfrm>
            <a:custGeom>
              <a:rect b="b" l="l" r="r" t="t"/>
              <a:pathLst>
                <a:path extrusionOk="0" h="61817" w="466915">
                  <a:moveTo>
                    <a:pt x="-414" y="-182"/>
                  </a:moveTo>
                  <a:lnTo>
                    <a:pt x="466502" y="-182"/>
                  </a:lnTo>
                  <a:lnTo>
                    <a:pt x="466502"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4" name="Google Shape;504;p15"/>
            <p:cNvSpPr/>
            <p:nvPr/>
          </p:nvSpPr>
          <p:spPr>
            <a:xfrm rot="1952229">
              <a:off x="5810983" y="4282449"/>
              <a:ext cx="466614" cy="61777"/>
            </a:xfrm>
            <a:custGeom>
              <a:rect b="b" l="l" r="r" t="t"/>
              <a:pathLst>
                <a:path extrusionOk="0" h="61817" w="466915">
                  <a:moveTo>
                    <a:pt x="-414" y="-182"/>
                  </a:moveTo>
                  <a:lnTo>
                    <a:pt x="466501" y="-182"/>
                  </a:lnTo>
                  <a:lnTo>
                    <a:pt x="466501"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05" name="Google Shape;505;p15"/>
          <p:cNvGrpSpPr/>
          <p:nvPr/>
        </p:nvGrpSpPr>
        <p:grpSpPr>
          <a:xfrm>
            <a:off x="2533583" y="2365337"/>
            <a:ext cx="743329" cy="822927"/>
            <a:chOff x="5567361" y="2843527"/>
            <a:chExt cx="1057970" cy="1171259"/>
          </a:xfrm>
        </p:grpSpPr>
        <p:sp>
          <p:nvSpPr>
            <p:cNvPr id="506" name="Google Shape;506;p15"/>
            <p:cNvSpPr/>
            <p:nvPr/>
          </p:nvSpPr>
          <p:spPr>
            <a:xfrm>
              <a:off x="5567361" y="2886455"/>
              <a:ext cx="1057846" cy="1128331"/>
            </a:xfrm>
            <a:custGeom>
              <a:rect b="b" l="l" r="r" t="t"/>
              <a:pathLst>
                <a:path extrusionOk="0" h="1128331" w="1057846">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7" name="Google Shape;507;p15"/>
            <p:cNvSpPr/>
            <p:nvPr/>
          </p:nvSpPr>
          <p:spPr>
            <a:xfrm rot="735886">
              <a:off x="5736138" y="2974525"/>
              <a:ext cx="864108" cy="329007"/>
            </a:xfrm>
            <a:custGeom>
              <a:rect b="b" l="l" r="r" t="t"/>
              <a:pathLst>
                <a:path extrusionOk="0" h="328898" w="863822">
                  <a:moveTo>
                    <a:pt x="-378" y="-365"/>
                  </a:moveTo>
                  <a:lnTo>
                    <a:pt x="863444" y="-365"/>
                  </a:lnTo>
                  <a:lnTo>
                    <a:pt x="863444" y="328533"/>
                  </a:lnTo>
                  <a:lnTo>
                    <a:pt x="-378" y="328533"/>
                  </a:lnTo>
                  <a:close/>
                </a:path>
              </a:pathLst>
            </a:custGeom>
            <a:solidFill>
              <a:srgbClr val="92E4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8" name="Google Shape;508;p15"/>
            <p:cNvSpPr/>
            <p:nvPr/>
          </p:nvSpPr>
          <p:spPr>
            <a:xfrm>
              <a:off x="5567361" y="2886455"/>
              <a:ext cx="254984" cy="984884"/>
            </a:xfrm>
            <a:custGeom>
              <a:rect b="b" l="l" r="r" t="t"/>
              <a:pathLst>
                <a:path extrusionOk="0" h="984884" w="254984">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9" name="Google Shape;509;p15"/>
            <p:cNvSpPr/>
            <p:nvPr/>
          </p:nvSpPr>
          <p:spPr>
            <a:xfrm>
              <a:off x="5854159" y="2938843"/>
              <a:ext cx="79057" cy="79057"/>
            </a:xfrm>
            <a:custGeom>
              <a:rect b="b" l="l" r="r" t="t"/>
              <a:pathLst>
                <a:path extrusionOk="0" h="79057" w="79057">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0" name="Google Shape;510;p15"/>
            <p:cNvSpPr/>
            <p:nvPr/>
          </p:nvSpPr>
          <p:spPr>
            <a:xfrm>
              <a:off x="5983033" y="2966751"/>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1" name="Google Shape;511;p15"/>
            <p:cNvSpPr/>
            <p:nvPr/>
          </p:nvSpPr>
          <p:spPr>
            <a:xfrm>
              <a:off x="6111906" y="2994754"/>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2" name="Google Shape;512;p15"/>
            <p:cNvSpPr/>
            <p:nvPr/>
          </p:nvSpPr>
          <p:spPr>
            <a:xfrm>
              <a:off x="6240779" y="3022663"/>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3" name="Google Shape;513;p15"/>
            <p:cNvSpPr/>
            <p:nvPr/>
          </p:nvSpPr>
          <p:spPr>
            <a:xfrm>
              <a:off x="6369652" y="3050666"/>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4" name="Google Shape;514;p15"/>
            <p:cNvSpPr/>
            <p:nvPr/>
          </p:nvSpPr>
          <p:spPr>
            <a:xfrm>
              <a:off x="6498526" y="3078574"/>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5" name="Google Shape;515;p15"/>
            <p:cNvSpPr/>
            <p:nvPr/>
          </p:nvSpPr>
          <p:spPr>
            <a:xfrm>
              <a:off x="6517700" y="2984021"/>
              <a:ext cx="94981" cy="173272"/>
            </a:xfrm>
            <a:custGeom>
              <a:rect b="b" l="l" r="r" t="t"/>
              <a:pathLst>
                <a:path extrusionOk="0" h="173272" w="94981">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6" name="Google Shape;516;p15"/>
            <p:cNvSpPr/>
            <p:nvPr/>
          </p:nvSpPr>
          <p:spPr>
            <a:xfrm>
              <a:off x="6388483" y="2955446"/>
              <a:ext cx="95096" cy="173230"/>
            </a:xfrm>
            <a:custGeom>
              <a:rect b="b" l="l" r="r" t="t"/>
              <a:pathLst>
                <a:path extrusionOk="0" h="173230" w="95096">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7" name="Google Shape;517;p15"/>
            <p:cNvSpPr/>
            <p:nvPr/>
          </p:nvSpPr>
          <p:spPr>
            <a:xfrm>
              <a:off x="6259020" y="2927334"/>
              <a:ext cx="95089" cy="173337"/>
            </a:xfrm>
            <a:custGeom>
              <a:rect b="b" l="l" r="r" t="t"/>
              <a:pathLst>
                <a:path extrusionOk="0" h="173337" w="95089">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8" name="Google Shape;518;p15"/>
            <p:cNvSpPr/>
            <p:nvPr/>
          </p:nvSpPr>
          <p:spPr>
            <a:xfrm>
              <a:off x="6130033" y="2899712"/>
              <a:ext cx="95107" cy="173242"/>
            </a:xfrm>
            <a:custGeom>
              <a:rect b="b" l="l" r="r" t="t"/>
              <a:pathLst>
                <a:path extrusionOk="0" h="173242" w="95107">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9" name="Google Shape;519;p15"/>
            <p:cNvSpPr/>
            <p:nvPr/>
          </p:nvSpPr>
          <p:spPr>
            <a:xfrm>
              <a:off x="6000951" y="2871613"/>
              <a:ext cx="95126" cy="173242"/>
            </a:xfrm>
            <a:custGeom>
              <a:rect b="b" l="l" r="r" t="t"/>
              <a:pathLst>
                <a:path extrusionOk="0" h="173242" w="95126">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0" name="Google Shape;520;p15"/>
            <p:cNvSpPr/>
            <p:nvPr/>
          </p:nvSpPr>
          <p:spPr>
            <a:xfrm>
              <a:off x="5871810" y="2843527"/>
              <a:ext cx="94981" cy="173301"/>
            </a:xfrm>
            <a:custGeom>
              <a:rect b="b" l="l" r="r" t="t"/>
              <a:pathLst>
                <a:path extrusionOk="0" h="173301" w="94981">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21" name="Google Shape;521;p15"/>
          <p:cNvGrpSpPr/>
          <p:nvPr/>
        </p:nvGrpSpPr>
        <p:grpSpPr>
          <a:xfrm>
            <a:off x="3143116" y="2571280"/>
            <a:ext cx="684083" cy="723701"/>
            <a:chOff x="5609939" y="2914650"/>
            <a:chExt cx="973645" cy="1030033"/>
          </a:xfrm>
        </p:grpSpPr>
        <p:sp>
          <p:nvSpPr>
            <p:cNvPr id="522" name="Google Shape;522;p15"/>
            <p:cNvSpPr/>
            <p:nvPr/>
          </p:nvSpPr>
          <p:spPr>
            <a:xfrm rot="2487314">
              <a:off x="5912482" y="3535846"/>
              <a:ext cx="85975" cy="82068"/>
            </a:xfrm>
            <a:custGeom>
              <a:rect b="b" l="l" r="r" t="t"/>
              <a:pathLst>
                <a:path extrusionOk="0" h="82010" w="85915">
                  <a:moveTo>
                    <a:pt x="-470" y="-395"/>
                  </a:moveTo>
                  <a:lnTo>
                    <a:pt x="85446" y="-395"/>
                  </a:lnTo>
                  <a:lnTo>
                    <a:pt x="85446" y="81615"/>
                  </a:lnTo>
                  <a:lnTo>
                    <a:pt x="-470" y="816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3" name="Google Shape;523;p15"/>
            <p:cNvSpPr/>
            <p:nvPr/>
          </p:nvSpPr>
          <p:spPr>
            <a:xfrm>
              <a:off x="5840444" y="2914650"/>
              <a:ext cx="743140" cy="743140"/>
            </a:xfrm>
            <a:custGeom>
              <a:rect b="b" l="l" r="r" t="t"/>
              <a:pathLst>
                <a:path extrusionOk="0" h="743140" w="74314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4" name="Google Shape;524;p15"/>
            <p:cNvSpPr/>
            <p:nvPr/>
          </p:nvSpPr>
          <p:spPr>
            <a:xfrm>
              <a:off x="5893308" y="2967513"/>
              <a:ext cx="637413" cy="637413"/>
            </a:xfrm>
            <a:custGeom>
              <a:rect b="b" l="l" r="r" t="t"/>
              <a:pathLst>
                <a:path extrusionOk="0" h="637413" w="637413">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5" name="Google Shape;525;p15"/>
            <p:cNvSpPr/>
            <p:nvPr/>
          </p:nvSpPr>
          <p:spPr>
            <a:xfrm rot="-543719">
              <a:off x="6172659" y="3111950"/>
              <a:ext cx="291459" cy="328796"/>
            </a:xfrm>
            <a:custGeom>
              <a:rect b="b" l="l" r="r" t="t"/>
              <a:pathLst>
                <a:path extrusionOk="0" h="328802" w="291464">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6" name="Google Shape;526;p15"/>
            <p:cNvSpPr/>
            <p:nvPr/>
          </p:nvSpPr>
          <p:spPr>
            <a:xfrm>
              <a:off x="5893410" y="2967501"/>
              <a:ext cx="400518" cy="637493"/>
            </a:xfrm>
            <a:custGeom>
              <a:rect b="b" l="l" r="r" t="t"/>
              <a:pathLst>
                <a:path extrusionOk="0" h="637493" w="400518">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7" name="Google Shape;527;p15"/>
            <p:cNvSpPr/>
            <p:nvPr/>
          </p:nvSpPr>
          <p:spPr>
            <a:xfrm>
              <a:off x="5717095" y="3622738"/>
              <a:ext cx="269366" cy="321945"/>
            </a:xfrm>
            <a:custGeom>
              <a:rect b="b" l="l" r="r" t="t"/>
              <a:pathLst>
                <a:path extrusionOk="0" h="321945" w="269366">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8" name="Google Shape;528;p15"/>
            <p:cNvSpPr/>
            <p:nvPr/>
          </p:nvSpPr>
          <p:spPr>
            <a:xfrm>
              <a:off x="5609939" y="3556730"/>
              <a:ext cx="335470" cy="349948"/>
            </a:xfrm>
            <a:custGeom>
              <a:rect b="b" l="l" r="r" t="t"/>
              <a:pathLst>
                <a:path extrusionOk="0" h="349948" w="33547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9" name="Google Shape;529;p15"/>
            <p:cNvSpPr/>
            <p:nvPr/>
          </p:nvSpPr>
          <p:spPr>
            <a:xfrm>
              <a:off x="5646610" y="3618404"/>
              <a:ext cx="249176" cy="265128"/>
            </a:xfrm>
            <a:custGeom>
              <a:rect b="b" l="l" r="r" t="t"/>
              <a:pathLst>
                <a:path extrusionOk="0" h="265128" w="249176">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30" name="Google Shape;530;p15"/>
          <p:cNvGrpSpPr/>
          <p:nvPr/>
        </p:nvGrpSpPr>
        <p:grpSpPr>
          <a:xfrm>
            <a:off x="2764869" y="2056185"/>
            <a:ext cx="280752" cy="1031141"/>
            <a:chOff x="5900737" y="2691768"/>
            <a:chExt cx="399590" cy="1467608"/>
          </a:xfrm>
        </p:grpSpPr>
        <p:sp>
          <p:nvSpPr>
            <p:cNvPr id="531" name="Google Shape;531;p15"/>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2" name="Google Shape;532;p15"/>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3" name="Google Shape;533;p15"/>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4" name="Google Shape;534;p15"/>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5" name="Google Shape;535;p15"/>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6" name="Google Shape;536;p15"/>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7" name="Google Shape;537;p15"/>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8" name="Google Shape;538;p15"/>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9" name="Google Shape;539;p15"/>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0" name="Google Shape;540;p15"/>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1" name="Google Shape;541;p15"/>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42" name="Google Shape;542;p15"/>
          <p:cNvGrpSpPr/>
          <p:nvPr/>
        </p:nvGrpSpPr>
        <p:grpSpPr>
          <a:xfrm rot="-466674">
            <a:off x="2445461" y="1732853"/>
            <a:ext cx="243000" cy="1353849"/>
            <a:chOff x="1159675" y="1837925"/>
            <a:chExt cx="324000" cy="1805100"/>
          </a:xfrm>
        </p:grpSpPr>
        <p:grpSp>
          <p:nvGrpSpPr>
            <p:cNvPr id="543" name="Google Shape;543;p15"/>
            <p:cNvGrpSpPr/>
            <p:nvPr/>
          </p:nvGrpSpPr>
          <p:grpSpPr>
            <a:xfrm>
              <a:off x="1159675" y="1837925"/>
              <a:ext cx="324000" cy="1805100"/>
              <a:chOff x="2605100" y="1971675"/>
              <a:chExt cx="324000" cy="1805100"/>
            </a:xfrm>
          </p:grpSpPr>
          <p:sp>
            <p:nvSpPr>
              <p:cNvPr id="544" name="Google Shape;544;p15"/>
              <p:cNvSpPr/>
              <p:nvPr/>
            </p:nvSpPr>
            <p:spPr>
              <a:xfrm>
                <a:off x="2605100" y="1971675"/>
                <a:ext cx="324000" cy="18051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545" name="Google Shape;545;p15"/>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546" name="Google Shape;546;p15"/>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7" name="Google Shape;547;p15"/>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8" name="Google Shape;548;p15"/>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9" name="Google Shape;549;p15"/>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0" name="Google Shape;550;p15"/>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1" name="Google Shape;551;p15"/>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2" name="Google Shape;552;p15"/>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3" name="Google Shape;553;p15"/>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4" name="Google Shape;554;p15"/>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5" name="Google Shape;555;p15"/>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6" name="Google Shape;556;p15"/>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7" name="Google Shape;557;p15"/>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8" name="Google Shape;558;p15"/>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9" name="Google Shape;559;p15"/>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0" name="Google Shape;560;p15"/>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1" name="Google Shape;561;p15"/>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2" name="Google Shape;562;p15"/>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3" name="Google Shape;563;p15"/>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4" name="Google Shape;564;p15"/>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5" name="Google Shape;565;p15"/>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6" name="Google Shape;566;p15"/>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7" name="Google Shape;567;p15"/>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8" name="Google Shape;568;p15"/>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9" name="Google Shape;569;p15"/>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0" name="Google Shape;570;p15"/>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1" name="Google Shape;571;p15"/>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2" name="Google Shape;572;p15"/>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3" name="Google Shape;573;p15"/>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4" name="Google Shape;574;p15"/>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5" name="Google Shape;575;p15"/>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6" name="Google Shape;576;p15"/>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7" name="Google Shape;577;p15"/>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8" name="Google Shape;578;p15"/>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9" name="Google Shape;579;p15"/>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0" name="Google Shape;580;p15"/>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1" name="Google Shape;581;p15"/>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2" name="Google Shape;582;p15"/>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3" name="Google Shape;583;p15"/>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4" name="Google Shape;584;p15"/>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5" name="Google Shape;585;p15"/>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6" name="Google Shape;586;p15"/>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7" name="Google Shape;587;p15"/>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8" name="Google Shape;588;p15"/>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9" name="Google Shape;589;p15"/>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0" name="Google Shape;590;p15"/>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1" name="Google Shape;591;p15"/>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2" name="Google Shape;592;p15"/>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3" name="Google Shape;593;p15"/>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4" name="Google Shape;594;p15"/>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5" name="Google Shape;595;p15"/>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6" name="Google Shape;596;p15"/>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7" name="Google Shape;597;p15"/>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8" name="Google Shape;598;p15"/>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9" name="Google Shape;599;p15"/>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0" name="Google Shape;600;p15"/>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1" name="Google Shape;601;p15"/>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2" name="Google Shape;602;p15"/>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3" name="Google Shape;603;p15"/>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4" name="Google Shape;604;p15"/>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5" name="Google Shape;605;p15"/>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6" name="Google Shape;606;p15"/>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7" name="Google Shape;607;p15"/>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8" name="Google Shape;608;p15"/>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9" name="Google Shape;609;p15"/>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0" name="Google Shape;610;p15"/>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1" name="Google Shape;611;p15"/>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2" name="Google Shape;612;p15"/>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3" name="Google Shape;613;p15"/>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4" name="Google Shape;614;p15"/>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5" name="Google Shape;615;p15"/>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6" name="Google Shape;616;p15"/>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7" name="Google Shape;617;p15"/>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8" name="Google Shape;618;p15"/>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9" name="Google Shape;619;p15"/>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0" name="Google Shape;620;p15"/>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1" name="Google Shape;621;p15"/>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2" name="Google Shape;622;p15"/>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3" name="Google Shape;623;p15"/>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4" name="Google Shape;624;p15"/>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5" name="Google Shape;625;p15"/>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6" name="Google Shape;626;p15"/>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7" name="Google Shape;627;p15"/>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8" name="Google Shape;628;p15"/>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9" name="Google Shape;629;p15"/>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0" name="Google Shape;630;p15"/>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1" name="Google Shape;631;p15"/>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2" name="Google Shape;632;p15"/>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3" name="Google Shape;633;p15"/>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4" name="Google Shape;634;p15"/>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5" name="Google Shape;635;p15"/>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6" name="Google Shape;636;p15"/>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7" name="Google Shape;637;p15"/>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8" name="Google Shape;638;p15"/>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9" name="Google Shape;639;p15"/>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0" name="Google Shape;640;p15"/>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1" name="Google Shape;641;p15"/>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2" name="Google Shape;642;p15"/>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3" name="Google Shape;643;p15"/>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4" name="Google Shape;644;p15"/>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5" name="Google Shape;645;p15"/>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6" name="Google Shape;646;p15"/>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7" name="Google Shape;647;p15"/>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8" name="Google Shape;648;p15"/>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9" name="Google Shape;649;p15"/>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0" name="Google Shape;650;p15"/>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1" name="Google Shape;651;p15"/>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2" name="Google Shape;652;p15"/>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3" name="Google Shape;653;p15"/>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4" name="Google Shape;654;p15"/>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5" name="Google Shape;655;p15"/>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6" name="Google Shape;656;p15"/>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657" name="Google Shape;657;p15"/>
          <p:cNvGrpSpPr/>
          <p:nvPr/>
        </p:nvGrpSpPr>
        <p:grpSpPr>
          <a:xfrm>
            <a:off x="2024584" y="2533438"/>
            <a:ext cx="757705" cy="756107"/>
            <a:chOff x="5558303" y="2891005"/>
            <a:chExt cx="1078430" cy="1076156"/>
          </a:xfrm>
        </p:grpSpPr>
        <p:sp>
          <p:nvSpPr>
            <p:cNvPr id="658" name="Google Shape;658;p15"/>
            <p:cNvSpPr/>
            <p:nvPr/>
          </p:nvSpPr>
          <p:spPr>
            <a:xfrm>
              <a:off x="5558303" y="2891005"/>
              <a:ext cx="1078430" cy="1076156"/>
            </a:xfrm>
            <a:custGeom>
              <a:rect b="b" l="l" r="r" t="t"/>
              <a:pathLst>
                <a:path extrusionOk="0" h="1076156" w="107843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9" name="Google Shape;659;p15"/>
            <p:cNvSpPr/>
            <p:nvPr/>
          </p:nvSpPr>
          <p:spPr>
            <a:xfrm rot="-1304888">
              <a:off x="5625583" y="3074194"/>
              <a:ext cx="705654" cy="171206"/>
            </a:xfrm>
            <a:custGeom>
              <a:rect b="b" l="l" r="r" t="t"/>
              <a:pathLst>
                <a:path extrusionOk="0" h="171450" w="706659">
                  <a:moveTo>
                    <a:pt x="-296" y="-391"/>
                  </a:moveTo>
                  <a:lnTo>
                    <a:pt x="706364" y="-391"/>
                  </a:lnTo>
                  <a:lnTo>
                    <a:pt x="706364" y="171060"/>
                  </a:lnTo>
                  <a:lnTo>
                    <a:pt x="-296" y="17106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0" name="Google Shape;660;p15"/>
            <p:cNvSpPr/>
            <p:nvPr/>
          </p:nvSpPr>
          <p:spPr>
            <a:xfrm rot="-1304888">
              <a:off x="5634988" y="3085943"/>
              <a:ext cx="686726" cy="148093"/>
            </a:xfrm>
            <a:custGeom>
              <a:rect b="b" l="l" r="r" t="t"/>
              <a:pathLst>
                <a:path extrusionOk="0" h="148304" w="687705">
                  <a:moveTo>
                    <a:pt x="-296" y="-390"/>
                  </a:moveTo>
                  <a:lnTo>
                    <a:pt x="687410" y="-390"/>
                  </a:lnTo>
                  <a:lnTo>
                    <a:pt x="687410" y="147914"/>
                  </a:lnTo>
                  <a:lnTo>
                    <a:pt x="-296" y="14791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1" name="Google Shape;661;p15"/>
            <p:cNvSpPr/>
            <p:nvPr/>
          </p:nvSpPr>
          <p:spPr>
            <a:xfrm rot="-1304888">
              <a:off x="5719793" y="339259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2" name="Google Shape;662;p15"/>
            <p:cNvSpPr/>
            <p:nvPr/>
          </p:nvSpPr>
          <p:spPr>
            <a:xfrm rot="-1304888">
              <a:off x="5856183" y="3338104"/>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3" name="Google Shape;663;p15"/>
            <p:cNvSpPr/>
            <p:nvPr/>
          </p:nvSpPr>
          <p:spPr>
            <a:xfrm rot="-1304888">
              <a:off x="5992661" y="3283670"/>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4" name="Google Shape;664;p15"/>
            <p:cNvSpPr/>
            <p:nvPr/>
          </p:nvSpPr>
          <p:spPr>
            <a:xfrm rot="-1304888">
              <a:off x="6129050" y="3229175"/>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5" name="Google Shape;665;p15"/>
            <p:cNvSpPr/>
            <p:nvPr/>
          </p:nvSpPr>
          <p:spPr>
            <a:xfrm rot="-1304888">
              <a:off x="6265528" y="317464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6" name="Google Shape;666;p15"/>
            <p:cNvSpPr/>
            <p:nvPr/>
          </p:nvSpPr>
          <p:spPr>
            <a:xfrm rot="-1304888">
              <a:off x="5777346" y="3536825"/>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7" name="Google Shape;667;p15"/>
            <p:cNvSpPr/>
            <p:nvPr/>
          </p:nvSpPr>
          <p:spPr>
            <a:xfrm rot="-1304888">
              <a:off x="5913824" y="348229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8" name="Google Shape;668;p15"/>
            <p:cNvSpPr/>
            <p:nvPr/>
          </p:nvSpPr>
          <p:spPr>
            <a:xfrm rot="-1304888">
              <a:off x="6050249" y="34279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9" name="Google Shape;669;p15"/>
            <p:cNvSpPr/>
            <p:nvPr/>
          </p:nvSpPr>
          <p:spPr>
            <a:xfrm rot="-1304888">
              <a:off x="6186727" y="337345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0" name="Google Shape;670;p15"/>
            <p:cNvSpPr/>
            <p:nvPr/>
          </p:nvSpPr>
          <p:spPr>
            <a:xfrm rot="-1304888">
              <a:off x="6323117" y="3318963"/>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1" name="Google Shape;671;p15"/>
            <p:cNvSpPr/>
            <p:nvPr/>
          </p:nvSpPr>
          <p:spPr>
            <a:xfrm rot="-1304888">
              <a:off x="5834928" y="368110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2" name="Google Shape;672;p15"/>
            <p:cNvSpPr/>
            <p:nvPr/>
          </p:nvSpPr>
          <p:spPr>
            <a:xfrm rot="-1304888">
              <a:off x="5971317" y="3626613"/>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3" name="Google Shape;673;p15"/>
            <p:cNvSpPr/>
            <p:nvPr/>
          </p:nvSpPr>
          <p:spPr>
            <a:xfrm rot="-1304888">
              <a:off x="6107795" y="3572179"/>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4" name="Google Shape;674;p15"/>
            <p:cNvSpPr/>
            <p:nvPr/>
          </p:nvSpPr>
          <p:spPr>
            <a:xfrm rot="-1304888">
              <a:off x="6244185" y="35176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5" name="Google Shape;675;p15"/>
            <p:cNvSpPr/>
            <p:nvPr/>
          </p:nvSpPr>
          <p:spPr>
            <a:xfrm rot="-1304888">
              <a:off x="6380758" y="346315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6" name="Google Shape;676;p15"/>
            <p:cNvSpPr/>
            <p:nvPr/>
          </p:nvSpPr>
          <p:spPr>
            <a:xfrm>
              <a:off x="5874733" y="3807332"/>
              <a:ext cx="124396" cy="112204"/>
            </a:xfrm>
            <a:custGeom>
              <a:rect b="b" l="l" r="r" t="t"/>
              <a:pathLst>
                <a:path extrusionOk="0" h="112204" w="124396">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7" name="Google Shape;677;p15"/>
            <p:cNvSpPr/>
            <p:nvPr/>
          </p:nvSpPr>
          <p:spPr>
            <a:xfrm>
              <a:off x="6010750" y="3753135"/>
              <a:ext cx="115633" cy="72580"/>
            </a:xfrm>
            <a:custGeom>
              <a:rect b="b" l="l" r="r" t="t"/>
              <a:pathLst>
                <a:path extrusionOk="0" h="72580" w="115633">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8" name="Google Shape;678;p15"/>
            <p:cNvSpPr/>
            <p:nvPr/>
          </p:nvSpPr>
          <p:spPr>
            <a:xfrm>
              <a:off x="6147625" y="3698366"/>
              <a:ext cx="114871" cy="54673"/>
            </a:xfrm>
            <a:custGeom>
              <a:rect b="b" l="l" r="r" t="t"/>
              <a:pathLst>
                <a:path extrusionOk="0" h="54673" w="114871">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9" name="Google Shape;679;p15"/>
            <p:cNvSpPr/>
            <p:nvPr/>
          </p:nvSpPr>
          <p:spPr>
            <a:xfrm>
              <a:off x="6284118" y="3643883"/>
              <a:ext cx="122300" cy="56768"/>
            </a:xfrm>
            <a:custGeom>
              <a:rect b="b" l="l" r="r" t="t"/>
              <a:pathLst>
                <a:path extrusionOk="0" h="56768" w="12230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0" name="Google Shape;680;p15"/>
            <p:cNvSpPr/>
            <p:nvPr/>
          </p:nvSpPr>
          <p:spPr>
            <a:xfrm>
              <a:off x="6420802" y="3589590"/>
              <a:ext cx="137541" cy="78771"/>
            </a:xfrm>
            <a:custGeom>
              <a:rect b="b" l="l" r="r" t="t"/>
              <a:pathLst>
                <a:path extrusionOk="0" h="78771" w="137541">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1" name="Google Shape;681;p15"/>
            <p:cNvSpPr/>
            <p:nvPr/>
          </p:nvSpPr>
          <p:spPr>
            <a:xfrm rot="-1301707">
              <a:off x="5726680" y="3400118"/>
              <a:ext cx="103246" cy="103246"/>
            </a:xfrm>
            <a:custGeom>
              <a:rect b="b" l="l" r="r" t="t"/>
              <a:pathLst>
                <a:path extrusionOk="0" h="103153" w="103153">
                  <a:moveTo>
                    <a:pt x="-296" y="-390"/>
                  </a:moveTo>
                  <a:lnTo>
                    <a:pt x="102858" y="-390"/>
                  </a:lnTo>
                  <a:lnTo>
                    <a:pt x="102858" y="102764"/>
                  </a:lnTo>
                  <a:lnTo>
                    <a:pt x="-296" y="102764"/>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2" name="Google Shape;682;p15"/>
            <p:cNvSpPr/>
            <p:nvPr/>
          </p:nvSpPr>
          <p:spPr>
            <a:xfrm rot="-1304888">
              <a:off x="5862197" y="3338346"/>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3" name="Google Shape;683;p15"/>
            <p:cNvSpPr/>
            <p:nvPr/>
          </p:nvSpPr>
          <p:spPr>
            <a:xfrm rot="-1304888">
              <a:off x="5998296" y="3284040"/>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4" name="Google Shape;684;p15"/>
            <p:cNvSpPr/>
            <p:nvPr/>
          </p:nvSpPr>
          <p:spPr>
            <a:xfrm rot="-1304888">
              <a:off x="6134456" y="3229645"/>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5" name="Google Shape;685;p15"/>
            <p:cNvSpPr/>
            <p:nvPr/>
          </p:nvSpPr>
          <p:spPr>
            <a:xfrm rot="-1304888">
              <a:off x="6270520" y="3175251"/>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6" name="Google Shape;686;p15"/>
            <p:cNvSpPr/>
            <p:nvPr/>
          </p:nvSpPr>
          <p:spPr>
            <a:xfrm rot="-1304888">
              <a:off x="5783590" y="35368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7" name="Google Shape;687;p15"/>
            <p:cNvSpPr/>
            <p:nvPr/>
          </p:nvSpPr>
          <p:spPr>
            <a:xfrm rot="-1304888">
              <a:off x="5919655" y="34825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8" name="Google Shape;688;p15"/>
            <p:cNvSpPr/>
            <p:nvPr/>
          </p:nvSpPr>
          <p:spPr>
            <a:xfrm rot="-1304888">
              <a:off x="6055849" y="3428268"/>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9" name="Google Shape;689;p15"/>
            <p:cNvSpPr/>
            <p:nvPr/>
          </p:nvSpPr>
          <p:spPr>
            <a:xfrm rot="-1301707">
              <a:off x="6193332" y="3381587"/>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0" name="Google Shape;690;p15"/>
            <p:cNvSpPr/>
            <p:nvPr/>
          </p:nvSpPr>
          <p:spPr>
            <a:xfrm rot="-1304888">
              <a:off x="6328197" y="3319532"/>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1" name="Google Shape;691;p15"/>
            <p:cNvSpPr/>
            <p:nvPr/>
          </p:nvSpPr>
          <p:spPr>
            <a:xfrm rot="-1304888">
              <a:off x="5839973" y="3681587"/>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2" name="Google Shape;692;p15"/>
            <p:cNvSpPr/>
            <p:nvPr/>
          </p:nvSpPr>
          <p:spPr>
            <a:xfrm rot="-1304888">
              <a:off x="5976161" y="3627341"/>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3" name="Google Shape;693;p15"/>
            <p:cNvSpPr/>
            <p:nvPr/>
          </p:nvSpPr>
          <p:spPr>
            <a:xfrm rot="-1304888">
              <a:off x="6112320" y="3572946"/>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4" name="Google Shape;694;p15"/>
            <p:cNvSpPr/>
            <p:nvPr/>
          </p:nvSpPr>
          <p:spPr>
            <a:xfrm rot="-1301707">
              <a:off x="6249681" y="3526522"/>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5" name="Google Shape;695;p15"/>
            <p:cNvSpPr/>
            <p:nvPr/>
          </p:nvSpPr>
          <p:spPr>
            <a:xfrm rot="-1304888">
              <a:off x="6384668" y="3464210"/>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6" name="Google Shape;696;p15"/>
            <p:cNvSpPr/>
            <p:nvPr/>
          </p:nvSpPr>
          <p:spPr>
            <a:xfrm>
              <a:off x="5882258" y="3810285"/>
              <a:ext cx="110299" cy="103536"/>
            </a:xfrm>
            <a:custGeom>
              <a:rect b="b" l="l" r="r" t="t"/>
              <a:pathLst>
                <a:path extrusionOk="0" h="103536" w="110299">
                  <a:moveTo>
                    <a:pt x="110299" y="36385"/>
                  </a:moveTo>
                  <a:lnTo>
                    <a:pt x="26098" y="103537"/>
                  </a:lnTo>
                  <a:lnTo>
                    <a:pt x="0" y="38100"/>
                  </a:lnTo>
                  <a:lnTo>
                    <a:pt x="95821" y="0"/>
                  </a:lnTo>
                  <a:lnTo>
                    <a:pt x="110299" y="3638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7" name="Google Shape;697;p15"/>
            <p:cNvSpPr/>
            <p:nvPr/>
          </p:nvSpPr>
          <p:spPr>
            <a:xfrm>
              <a:off x="6018370" y="3755992"/>
              <a:ext cx="101060" cy="65532"/>
            </a:xfrm>
            <a:custGeom>
              <a:rect b="b" l="l" r="r" t="t"/>
              <a:pathLst>
                <a:path extrusionOk="0" h="65532" w="10106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8" name="Google Shape;698;p15"/>
            <p:cNvSpPr/>
            <p:nvPr/>
          </p:nvSpPr>
          <p:spPr>
            <a:xfrm>
              <a:off x="6154768" y="3701509"/>
              <a:ext cx="99917" cy="48482"/>
            </a:xfrm>
            <a:custGeom>
              <a:rect b="b" l="l" r="r" t="t"/>
              <a:pathLst>
                <a:path extrusionOk="0" h="48482" w="99917">
                  <a:moveTo>
                    <a:pt x="99621" y="9992"/>
                  </a:moveTo>
                  <a:cubicBezTo>
                    <a:pt x="67074" y="21022"/>
                    <a:pt x="35118" y="33747"/>
                    <a:pt x="3895" y="48092"/>
                  </a:cubicBezTo>
                  <a:lnTo>
                    <a:pt x="-296" y="37710"/>
                  </a:lnTo>
                  <a:lnTo>
                    <a:pt x="95526"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9" name="Google Shape;699;p15"/>
            <p:cNvSpPr/>
            <p:nvPr/>
          </p:nvSpPr>
          <p:spPr>
            <a:xfrm>
              <a:off x="6290976" y="3647312"/>
              <a:ext cx="106584" cy="51339"/>
            </a:xfrm>
            <a:custGeom>
              <a:rect b="b" l="l" r="r" t="t"/>
              <a:pathLst>
                <a:path extrusionOk="0" h="51339" w="106584">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0" name="Google Shape;700;p15"/>
            <p:cNvSpPr/>
            <p:nvPr/>
          </p:nvSpPr>
          <p:spPr>
            <a:xfrm>
              <a:off x="6426802" y="3592829"/>
              <a:ext cx="121824" cy="74485"/>
            </a:xfrm>
            <a:custGeom>
              <a:rect b="b" l="l" r="r" t="t"/>
              <a:pathLst>
                <a:path extrusionOk="0" h="74485" w="121824">
                  <a:moveTo>
                    <a:pt x="121825" y="65151"/>
                  </a:moveTo>
                  <a:lnTo>
                    <a:pt x="14478" y="74486"/>
                  </a:lnTo>
                  <a:lnTo>
                    <a:pt x="0" y="38195"/>
                  </a:lnTo>
                  <a:lnTo>
                    <a:pt x="95726" y="0"/>
                  </a:lnTo>
                  <a:lnTo>
                    <a:pt x="121825" y="6515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1" name="Google Shape;701;p15"/>
            <p:cNvSpPr/>
            <p:nvPr/>
          </p:nvSpPr>
          <p:spPr>
            <a:xfrm>
              <a:off x="6019894" y="2963131"/>
              <a:ext cx="306228" cy="259937"/>
            </a:xfrm>
            <a:custGeom>
              <a:rect b="b" l="l" r="r" t="t"/>
              <a:pathLst>
                <a:path extrusionOk="0" h="259937" w="306228">
                  <a:moveTo>
                    <a:pt x="46482" y="81725"/>
                  </a:moveTo>
                  <a:lnTo>
                    <a:pt x="251270" y="0"/>
                  </a:lnTo>
                  <a:lnTo>
                    <a:pt x="306229" y="137731"/>
                  </a:lnTo>
                  <a:lnTo>
                    <a:pt x="0" y="259937"/>
                  </a:lnTo>
                  <a:lnTo>
                    <a:pt x="46482" y="81725"/>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702" name="Google Shape;702;p15"/>
          <p:cNvGrpSpPr/>
          <p:nvPr/>
        </p:nvGrpSpPr>
        <p:grpSpPr>
          <a:xfrm>
            <a:off x="1984684" y="3069978"/>
            <a:ext cx="1483407" cy="1997306"/>
            <a:chOff x="9306019" y="3257883"/>
            <a:chExt cx="2111311" cy="2842736"/>
          </a:xfrm>
        </p:grpSpPr>
        <p:sp>
          <p:nvSpPr>
            <p:cNvPr id="703" name="Google Shape;703;p15"/>
            <p:cNvSpPr/>
            <p:nvPr/>
          </p:nvSpPr>
          <p:spPr>
            <a:xfrm>
              <a:off x="9308115" y="3476672"/>
              <a:ext cx="2106929" cy="2623946"/>
            </a:xfrm>
            <a:custGeom>
              <a:rect b="b" l="l" r="r" t="t"/>
              <a:pathLst>
                <a:path extrusionOk="0" h="2623946" w="2106929">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4" name="Google Shape;704;p15"/>
            <p:cNvSpPr/>
            <p:nvPr/>
          </p:nvSpPr>
          <p:spPr>
            <a:xfrm>
              <a:off x="9306019" y="3476672"/>
              <a:ext cx="1114520" cy="2623947"/>
            </a:xfrm>
            <a:custGeom>
              <a:rect b="b" l="l" r="r" t="t"/>
              <a:pathLst>
                <a:path extrusionOk="0" h="2623947" w="111452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5" name="Google Shape;705;p15"/>
            <p:cNvSpPr/>
            <p:nvPr/>
          </p:nvSpPr>
          <p:spPr>
            <a:xfrm>
              <a:off x="10302810" y="3476672"/>
              <a:ext cx="1114520" cy="2623947"/>
            </a:xfrm>
            <a:custGeom>
              <a:rect b="b" l="l" r="r" t="t"/>
              <a:pathLst>
                <a:path extrusionOk="0" h="2623947" w="111452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6" name="Google Shape;706;p15"/>
            <p:cNvSpPr/>
            <p:nvPr/>
          </p:nvSpPr>
          <p:spPr>
            <a:xfrm>
              <a:off x="9580816" y="4611957"/>
              <a:ext cx="1518000" cy="1269300"/>
            </a:xfrm>
            <a:prstGeom prst="roundRect">
              <a:avLst>
                <a:gd fmla="val 13029"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7" name="Google Shape;707;p15"/>
            <p:cNvSpPr/>
            <p:nvPr/>
          </p:nvSpPr>
          <p:spPr>
            <a:xfrm>
              <a:off x="9600913" y="4622816"/>
              <a:ext cx="1504188" cy="1257871"/>
            </a:xfrm>
            <a:custGeom>
              <a:rect b="b" l="l" r="r" t="t"/>
              <a:pathLst>
                <a:path extrusionOk="0" h="1257871" w="1504188">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8" name="Google Shape;708;p15"/>
            <p:cNvSpPr/>
            <p:nvPr/>
          </p:nvSpPr>
          <p:spPr>
            <a:xfrm>
              <a:off x="9587674" y="4610338"/>
              <a:ext cx="1504378" cy="1257871"/>
            </a:xfrm>
            <a:custGeom>
              <a:rect b="b" l="l" r="r" t="t"/>
              <a:pathLst>
                <a:path extrusionOk="0" h="1257871" w="1504378">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9" name="Google Shape;709;p15"/>
            <p:cNvSpPr/>
            <p:nvPr/>
          </p:nvSpPr>
          <p:spPr>
            <a:xfrm>
              <a:off x="9577577" y="4955524"/>
              <a:ext cx="1524666" cy="66294"/>
            </a:xfrm>
            <a:custGeom>
              <a:rect b="b" l="l" r="r" t="t"/>
              <a:pathLst>
                <a:path extrusionOk="0" h="66294" w="1524666">
                  <a:moveTo>
                    <a:pt x="0" y="0"/>
                  </a:moveTo>
                  <a:lnTo>
                    <a:pt x="1524667" y="0"/>
                  </a:lnTo>
                  <a:lnTo>
                    <a:pt x="1524667" y="66294"/>
                  </a:lnTo>
                  <a:lnTo>
                    <a:pt x="0" y="66294"/>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0" name="Google Shape;710;p15"/>
            <p:cNvSpPr/>
            <p:nvPr/>
          </p:nvSpPr>
          <p:spPr>
            <a:xfrm>
              <a:off x="9577577" y="5021818"/>
              <a:ext cx="1524666" cy="66294"/>
            </a:xfrm>
            <a:custGeom>
              <a:rect b="b" l="l" r="r" t="t"/>
              <a:pathLst>
                <a:path extrusionOk="0" h="66294" w="1524666">
                  <a:moveTo>
                    <a:pt x="0" y="0"/>
                  </a:moveTo>
                  <a:lnTo>
                    <a:pt x="1524667" y="0"/>
                  </a:lnTo>
                  <a:lnTo>
                    <a:pt x="1524667" y="66294"/>
                  </a:lnTo>
                  <a:lnTo>
                    <a:pt x="0" y="66294"/>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1" name="Google Shape;711;p15"/>
            <p:cNvSpPr/>
            <p:nvPr/>
          </p:nvSpPr>
          <p:spPr>
            <a:xfrm>
              <a:off x="9561766" y="5029724"/>
              <a:ext cx="48006" cy="105822"/>
            </a:xfrm>
            <a:custGeom>
              <a:rect b="b" l="l" r="r" t="t"/>
              <a:pathLst>
                <a:path extrusionOk="0" h="105822" w="48006">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2" name="Google Shape;712;p15"/>
            <p:cNvSpPr/>
            <p:nvPr/>
          </p:nvSpPr>
          <p:spPr>
            <a:xfrm>
              <a:off x="9554431" y="5023931"/>
              <a:ext cx="62769" cy="118854"/>
            </a:xfrm>
            <a:custGeom>
              <a:rect b="b" l="l" r="r" t="t"/>
              <a:pathLst>
                <a:path extrusionOk="0" h="118854" w="62769">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3" name="Google Shape;713;p15"/>
            <p:cNvSpPr/>
            <p:nvPr/>
          </p:nvSpPr>
          <p:spPr>
            <a:xfrm>
              <a:off x="9561766" y="5138785"/>
              <a:ext cx="48006" cy="213740"/>
            </a:xfrm>
            <a:custGeom>
              <a:rect b="b" l="l" r="r" t="t"/>
              <a:pathLst>
                <a:path extrusionOk="0" h="213740" w="48006">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4" name="Google Shape;714;p15"/>
            <p:cNvSpPr/>
            <p:nvPr/>
          </p:nvSpPr>
          <p:spPr>
            <a:xfrm>
              <a:off x="9554431" y="5132992"/>
              <a:ext cx="62769" cy="226867"/>
            </a:xfrm>
            <a:custGeom>
              <a:rect b="b" l="l" r="r" t="t"/>
              <a:pathLst>
                <a:path extrusionOk="0" h="226867" w="62769">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5" name="Google Shape;715;p15"/>
            <p:cNvSpPr/>
            <p:nvPr/>
          </p:nvSpPr>
          <p:spPr>
            <a:xfrm>
              <a:off x="10361675" y="5671995"/>
              <a:ext cx="8667" cy="9525"/>
            </a:xfrm>
            <a:custGeom>
              <a:rect b="b" l="l" r="r" t="t"/>
              <a:pathLst>
                <a:path extrusionOk="0" h="9525" w="8667">
                  <a:moveTo>
                    <a:pt x="-243" y="-446"/>
                  </a:moveTo>
                  <a:lnTo>
                    <a:pt x="8425" y="-446"/>
                  </a:lnTo>
                  <a:lnTo>
                    <a:pt x="8425"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6" name="Google Shape;716;p15"/>
            <p:cNvSpPr/>
            <p:nvPr/>
          </p:nvSpPr>
          <p:spPr>
            <a:xfrm>
              <a:off x="10353007" y="5671328"/>
              <a:ext cx="8667" cy="9525"/>
            </a:xfrm>
            <a:custGeom>
              <a:rect b="b" l="l" r="r" t="t"/>
              <a:pathLst>
                <a:path extrusionOk="0" h="9525" w="8667">
                  <a:moveTo>
                    <a:pt x="-243" y="-446"/>
                  </a:moveTo>
                  <a:lnTo>
                    <a:pt x="8425" y="-446"/>
                  </a:lnTo>
                  <a:lnTo>
                    <a:pt x="-243"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7" name="Google Shape;717;p15"/>
            <p:cNvSpPr/>
            <p:nvPr/>
          </p:nvSpPr>
          <p:spPr>
            <a:xfrm>
              <a:off x="9396611" y="3257883"/>
              <a:ext cx="1930679" cy="674465"/>
            </a:xfrm>
            <a:custGeom>
              <a:rect b="b" l="l" r="r" t="t"/>
              <a:pathLst>
                <a:path extrusionOk="0" h="674465" w="1930679">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8" name="Google Shape;718;p15"/>
            <p:cNvSpPr/>
            <p:nvPr/>
          </p:nvSpPr>
          <p:spPr>
            <a:xfrm>
              <a:off x="10323289" y="3617643"/>
              <a:ext cx="9525" cy="1904"/>
            </a:xfrm>
            <a:custGeom>
              <a:rect b="b" l="l" r="r" t="t"/>
              <a:pathLst>
                <a:path extrusionOk="0" h="1904" w="9525">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9" name="Google Shape;719;p15"/>
            <p:cNvSpPr/>
            <p:nvPr/>
          </p:nvSpPr>
          <p:spPr>
            <a:xfrm>
              <a:off x="10414824" y="3640598"/>
              <a:ext cx="42" cy="666"/>
            </a:xfrm>
            <a:custGeom>
              <a:rect b="b" l="l" r="r" t="t"/>
              <a:pathLst>
                <a:path extrusionOk="0" h="666" w="42">
                  <a:moveTo>
                    <a:pt x="-243" y="-446"/>
                  </a:moveTo>
                  <a:cubicBezTo>
                    <a:pt x="-186" y="-227"/>
                    <a:pt x="-186" y="2"/>
                    <a:pt x="-243" y="221"/>
                  </a:cubicBezTo>
                  <a:lnTo>
                    <a:pt x="-243" y="22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0" name="Google Shape;720;p15"/>
            <p:cNvSpPr/>
            <p:nvPr/>
          </p:nvSpPr>
          <p:spPr>
            <a:xfrm>
              <a:off x="10413777" y="3641264"/>
              <a:ext cx="952" cy="2000"/>
            </a:xfrm>
            <a:custGeom>
              <a:rect b="b" l="l" r="r" t="t"/>
              <a:pathLst>
                <a:path extrusionOk="0" h="2000" w="952">
                  <a:moveTo>
                    <a:pt x="709" y="-446"/>
                  </a:moveTo>
                  <a:lnTo>
                    <a:pt x="709" y="-446"/>
                  </a:lnTo>
                  <a:lnTo>
                    <a:pt x="-243" y="15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1" name="Google Shape;721;p15"/>
            <p:cNvSpPr/>
            <p:nvPr/>
          </p:nvSpPr>
          <p:spPr>
            <a:xfrm>
              <a:off x="10414824" y="3639169"/>
              <a:ext cx="666" cy="1428"/>
            </a:xfrm>
            <a:custGeom>
              <a:rect b="b" l="l" r="r" t="t"/>
              <a:pathLst>
                <a:path extrusionOk="0" h="1428" w="666">
                  <a:moveTo>
                    <a:pt x="424" y="-351"/>
                  </a:moveTo>
                  <a:lnTo>
                    <a:pt x="-243" y="983"/>
                  </a:lnTo>
                  <a:lnTo>
                    <a:pt x="-243" y="316"/>
                  </a:lnTo>
                  <a:cubicBezTo>
                    <a:pt x="-243" y="316"/>
                    <a:pt x="-243" y="-255"/>
                    <a:pt x="-243" y="-446"/>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2" name="Google Shape;722;p15"/>
            <p:cNvSpPr/>
            <p:nvPr/>
          </p:nvSpPr>
          <p:spPr>
            <a:xfrm>
              <a:off x="9731596" y="3773472"/>
              <a:ext cx="857" cy="1714"/>
            </a:xfrm>
            <a:custGeom>
              <a:rect b="b" l="l" r="r" t="t"/>
              <a:pathLst>
                <a:path extrusionOk="0" h="1714" w="857">
                  <a:moveTo>
                    <a:pt x="857" y="1715"/>
                  </a:moveTo>
                  <a:lnTo>
                    <a:pt x="286" y="952"/>
                  </a:lnTo>
                  <a:lnTo>
                    <a:pt x="0" y="0"/>
                  </a:lnTo>
                  <a:lnTo>
                    <a:pt x="571" y="762"/>
                  </a:lnTo>
                  <a:lnTo>
                    <a:pt x="857" y="17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3" name="Google Shape;723;p15"/>
            <p:cNvSpPr/>
            <p:nvPr/>
          </p:nvSpPr>
          <p:spPr>
            <a:xfrm>
              <a:off x="11275408" y="3868245"/>
              <a:ext cx="48006" cy="105822"/>
            </a:xfrm>
            <a:custGeom>
              <a:rect b="b" l="l" r="r" t="t"/>
              <a:pathLst>
                <a:path extrusionOk="0" h="105822" w="48006">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4" name="Google Shape;724;p15"/>
            <p:cNvSpPr/>
            <p:nvPr/>
          </p:nvSpPr>
          <p:spPr>
            <a:xfrm>
              <a:off x="11268169" y="3860911"/>
              <a:ext cx="62674" cy="120491"/>
            </a:xfrm>
            <a:custGeom>
              <a:rect b="b" l="l" r="r" t="t"/>
              <a:pathLst>
                <a:path extrusionOk="0" h="120491" w="62674">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5" name="Google Shape;725;p15"/>
            <p:cNvSpPr/>
            <p:nvPr/>
          </p:nvSpPr>
          <p:spPr>
            <a:xfrm>
              <a:off x="11275408" y="3977307"/>
              <a:ext cx="48006" cy="213740"/>
            </a:xfrm>
            <a:custGeom>
              <a:rect b="b" l="l" r="r" t="t"/>
              <a:pathLst>
                <a:path extrusionOk="0" h="213740" w="48006">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6" name="Google Shape;726;p15"/>
            <p:cNvSpPr/>
            <p:nvPr/>
          </p:nvSpPr>
          <p:spPr>
            <a:xfrm>
              <a:off x="11268169" y="3969877"/>
              <a:ext cx="62674" cy="228504"/>
            </a:xfrm>
            <a:custGeom>
              <a:rect b="b" l="l" r="r" t="t"/>
              <a:pathLst>
                <a:path extrusionOk="0" h="228504" w="62674">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727" name="Google Shape;727;p15"/>
          <p:cNvSpPr txBox="1"/>
          <p:nvPr>
            <p:ph idx="1" type="subTitle"/>
          </p:nvPr>
        </p:nvSpPr>
        <p:spPr>
          <a:xfrm>
            <a:off x="4948313" y="1474088"/>
            <a:ext cx="3827100" cy="27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a:solidFill>
                  <a:schemeClr val="lt2"/>
                </a:solidFill>
              </a:defRPr>
            </a:lvl1pPr>
            <a:lvl2pPr lvl="1" rtl="0">
              <a:spcBef>
                <a:spcPts val="1600"/>
              </a:spcBef>
              <a:spcAft>
                <a:spcPts val="0"/>
              </a:spcAft>
              <a:buClr>
                <a:schemeClr val="lt2"/>
              </a:buClr>
              <a:buSzPts val="1400"/>
              <a:buNone/>
              <a:defRPr>
                <a:solidFill>
                  <a:schemeClr val="lt2"/>
                </a:solidFill>
              </a:defRPr>
            </a:lvl2pPr>
            <a:lvl3pPr lvl="2" rtl="0">
              <a:spcBef>
                <a:spcPts val="1600"/>
              </a:spcBef>
              <a:spcAft>
                <a:spcPts val="0"/>
              </a:spcAft>
              <a:buClr>
                <a:schemeClr val="lt2"/>
              </a:buClr>
              <a:buSzPts val="1400"/>
              <a:buNone/>
              <a:defRPr>
                <a:solidFill>
                  <a:schemeClr val="lt2"/>
                </a:solidFill>
              </a:defRPr>
            </a:lvl3pPr>
            <a:lvl4pPr lvl="3" rtl="0">
              <a:spcBef>
                <a:spcPts val="1600"/>
              </a:spcBef>
              <a:spcAft>
                <a:spcPts val="0"/>
              </a:spcAft>
              <a:buClr>
                <a:schemeClr val="lt2"/>
              </a:buClr>
              <a:buSzPts val="1400"/>
              <a:buNone/>
              <a:defRPr>
                <a:solidFill>
                  <a:schemeClr val="lt2"/>
                </a:solidFill>
              </a:defRPr>
            </a:lvl4pPr>
            <a:lvl5pPr lvl="4" rtl="0">
              <a:spcBef>
                <a:spcPts val="1600"/>
              </a:spcBef>
              <a:spcAft>
                <a:spcPts val="0"/>
              </a:spcAft>
              <a:buClr>
                <a:schemeClr val="lt2"/>
              </a:buClr>
              <a:buSzPts val="1400"/>
              <a:buNone/>
              <a:defRPr>
                <a:solidFill>
                  <a:schemeClr val="lt2"/>
                </a:solidFill>
              </a:defRPr>
            </a:lvl5pPr>
            <a:lvl6pPr lvl="5" rtl="0">
              <a:spcBef>
                <a:spcPts val="1600"/>
              </a:spcBef>
              <a:spcAft>
                <a:spcPts val="0"/>
              </a:spcAft>
              <a:buClr>
                <a:schemeClr val="lt2"/>
              </a:buClr>
              <a:buSzPts val="1400"/>
              <a:buNone/>
              <a:defRPr>
                <a:solidFill>
                  <a:schemeClr val="lt2"/>
                </a:solidFill>
              </a:defRPr>
            </a:lvl6pPr>
            <a:lvl7pPr lvl="6" rtl="0">
              <a:spcBef>
                <a:spcPts val="1600"/>
              </a:spcBef>
              <a:spcAft>
                <a:spcPts val="0"/>
              </a:spcAft>
              <a:buClr>
                <a:schemeClr val="lt2"/>
              </a:buClr>
              <a:buSzPts val="1400"/>
              <a:buNone/>
              <a:defRPr>
                <a:solidFill>
                  <a:schemeClr val="lt2"/>
                </a:solidFill>
              </a:defRPr>
            </a:lvl7pPr>
            <a:lvl8pPr lvl="7" rtl="0">
              <a:spcBef>
                <a:spcPts val="1600"/>
              </a:spcBef>
              <a:spcAft>
                <a:spcPts val="0"/>
              </a:spcAft>
              <a:buClr>
                <a:schemeClr val="lt2"/>
              </a:buClr>
              <a:buSzPts val="1400"/>
              <a:buNone/>
              <a:defRPr>
                <a:solidFill>
                  <a:schemeClr val="lt2"/>
                </a:solidFill>
              </a:defRPr>
            </a:lvl8pPr>
            <a:lvl9pPr lvl="8" rtl="0">
              <a:spcBef>
                <a:spcPts val="1600"/>
              </a:spcBef>
              <a:spcAft>
                <a:spcPts val="1600"/>
              </a:spcAft>
              <a:buClr>
                <a:schemeClr val="lt2"/>
              </a:buClr>
              <a:buSzPts val="1400"/>
              <a:buNone/>
              <a:defRPr>
                <a:solidFill>
                  <a:schemeClr val="lt2"/>
                </a:solidFill>
              </a:defRPr>
            </a:lvl9pPr>
          </a:lstStyle>
          <a:p/>
        </p:txBody>
      </p:sp>
      <p:grpSp>
        <p:nvGrpSpPr>
          <p:cNvPr id="728" name="Google Shape;728;p15"/>
          <p:cNvGrpSpPr/>
          <p:nvPr/>
        </p:nvGrpSpPr>
        <p:grpSpPr>
          <a:xfrm>
            <a:off x="5499679" y="4003999"/>
            <a:ext cx="3694477" cy="1282707"/>
            <a:chOff x="7332906" y="5338665"/>
            <a:chExt cx="4925970" cy="1710276"/>
          </a:xfrm>
        </p:grpSpPr>
        <p:grpSp>
          <p:nvGrpSpPr>
            <p:cNvPr id="729" name="Google Shape;729;p15"/>
            <p:cNvGrpSpPr/>
            <p:nvPr/>
          </p:nvGrpSpPr>
          <p:grpSpPr>
            <a:xfrm>
              <a:off x="9381196" y="5338665"/>
              <a:ext cx="2707325" cy="1707379"/>
              <a:chOff x="6723350" y="566875"/>
              <a:chExt cx="1552188" cy="1732500"/>
            </a:xfrm>
          </p:grpSpPr>
          <p:cxnSp>
            <p:nvCxnSpPr>
              <p:cNvPr id="730" name="Google Shape;730;p1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1" name="Google Shape;731;p15"/>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2" name="Google Shape;732;p15"/>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3" name="Google Shape;733;p15"/>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4" name="Google Shape;734;p15"/>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5" name="Google Shape;735;p15"/>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6" name="Google Shape;736;p15"/>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7" name="Google Shape;737;p15"/>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738" name="Google Shape;738;p15"/>
            <p:cNvGrpSpPr/>
            <p:nvPr/>
          </p:nvGrpSpPr>
          <p:grpSpPr>
            <a:xfrm rot="5400000">
              <a:off x="9215748" y="3613047"/>
              <a:ext cx="1160286" cy="4925970"/>
              <a:chOff x="6723350" y="566874"/>
              <a:chExt cx="665225" cy="2824200"/>
            </a:xfrm>
          </p:grpSpPr>
          <p:cxnSp>
            <p:nvCxnSpPr>
              <p:cNvPr id="739" name="Google Shape;739;p1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40" name="Google Shape;740;p15"/>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741" name="Google Shape;741;p15"/>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742" name="Google Shape;742;p15"/>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743" name="Google Shape;743;p15"/>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744" name="Google Shape;744;p15"/>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745" name="Google Shape;745;p15"/>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746" name="Google Shape;746;p15"/>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747" name="Google Shape;747;p15"/>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748" name="Google Shape;748;p1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749" name="Shape 749"/>
        <p:cNvGrpSpPr/>
        <p:nvPr/>
      </p:nvGrpSpPr>
      <p:grpSpPr>
        <a:xfrm>
          <a:off x="0" y="0"/>
          <a:ext cx="0" cy="0"/>
          <a:chOff x="0" y="0"/>
          <a:chExt cx="0" cy="0"/>
        </a:xfrm>
      </p:grpSpPr>
      <p:sp>
        <p:nvSpPr>
          <p:cNvPr id="750" name="Google Shape;750;p16"/>
          <p:cNvSpPr txBox="1"/>
          <p:nvPr>
            <p:ph type="title"/>
          </p:nvPr>
        </p:nvSpPr>
        <p:spPr>
          <a:xfrm>
            <a:off x="311738" y="315829"/>
            <a:ext cx="8520600" cy="92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ning Meeting">
  <p:cSld name="CUSTOM_18_1">
    <p:spTree>
      <p:nvGrpSpPr>
        <p:cNvPr id="751" name="Shape 751"/>
        <p:cNvGrpSpPr/>
        <p:nvPr/>
      </p:nvGrpSpPr>
      <p:grpSpPr>
        <a:xfrm>
          <a:off x="0" y="0"/>
          <a:ext cx="0" cy="0"/>
          <a:chOff x="0" y="0"/>
          <a:chExt cx="0" cy="0"/>
        </a:xfrm>
      </p:grpSpPr>
      <p:grpSp>
        <p:nvGrpSpPr>
          <p:cNvPr id="752" name="Google Shape;752;p17"/>
          <p:cNvGrpSpPr/>
          <p:nvPr/>
        </p:nvGrpSpPr>
        <p:grpSpPr>
          <a:xfrm rot="5400000">
            <a:off x="-1233296" y="1645305"/>
            <a:ext cx="3694477" cy="1282707"/>
            <a:chOff x="7332906" y="5338665"/>
            <a:chExt cx="4925970" cy="1710276"/>
          </a:xfrm>
        </p:grpSpPr>
        <p:grpSp>
          <p:nvGrpSpPr>
            <p:cNvPr id="753" name="Google Shape;753;p17"/>
            <p:cNvGrpSpPr/>
            <p:nvPr/>
          </p:nvGrpSpPr>
          <p:grpSpPr>
            <a:xfrm>
              <a:off x="9381196" y="5338665"/>
              <a:ext cx="2707325" cy="1707379"/>
              <a:chOff x="6723350" y="566875"/>
              <a:chExt cx="1552188" cy="1732500"/>
            </a:xfrm>
          </p:grpSpPr>
          <p:cxnSp>
            <p:nvCxnSpPr>
              <p:cNvPr id="754" name="Google Shape;754;p1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17"/>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17"/>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7" name="Google Shape;757;p17"/>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17"/>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9" name="Google Shape;759;p17"/>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0" name="Google Shape;760;p17"/>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1" name="Google Shape;761;p17"/>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762" name="Google Shape;762;p17"/>
            <p:cNvGrpSpPr/>
            <p:nvPr/>
          </p:nvGrpSpPr>
          <p:grpSpPr>
            <a:xfrm rot="5400000">
              <a:off x="9215748" y="3613047"/>
              <a:ext cx="1160286" cy="4925970"/>
              <a:chOff x="6723350" y="566874"/>
              <a:chExt cx="665225" cy="2824200"/>
            </a:xfrm>
          </p:grpSpPr>
          <p:cxnSp>
            <p:nvCxnSpPr>
              <p:cNvPr id="763" name="Google Shape;763;p1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4" name="Google Shape;764;p17"/>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765" name="Google Shape;765;p17"/>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766" name="Google Shape;766;p17"/>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767" name="Google Shape;767;p17"/>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17"/>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769" name="Google Shape;769;p17"/>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17"/>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17"/>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772" name="Google Shape;772;p17"/>
          <p:cNvGrpSpPr/>
          <p:nvPr/>
        </p:nvGrpSpPr>
        <p:grpSpPr>
          <a:xfrm rot="-9031186">
            <a:off x="-468089" y="619078"/>
            <a:ext cx="3050669" cy="2446079"/>
            <a:chOff x="5353050" y="2833686"/>
            <a:chExt cx="1488947" cy="1193863"/>
          </a:xfrm>
        </p:grpSpPr>
        <p:sp>
          <p:nvSpPr>
            <p:cNvPr id="773" name="Google Shape;773;p17"/>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4" name="Google Shape;774;p17"/>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5" name="Google Shape;775;p17"/>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6" name="Google Shape;776;p17"/>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7" name="Google Shape;777;p17"/>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8" name="Google Shape;778;p17"/>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9" name="Google Shape;779;p17"/>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0" name="Google Shape;780;p17"/>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1" name="Google Shape;781;p17"/>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2" name="Google Shape;782;p17"/>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3" name="Google Shape;783;p17"/>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4" name="Google Shape;784;p17"/>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5" name="Google Shape;785;p17"/>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6" name="Google Shape;786;p17"/>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7" name="Google Shape;787;p17"/>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8" name="Google Shape;788;p17"/>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9" name="Google Shape;789;p17"/>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0" name="Google Shape;790;p17"/>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1" name="Google Shape;791;p17"/>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2" name="Google Shape;792;p17"/>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3" name="Google Shape;793;p17"/>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4" name="Google Shape;794;p17"/>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5" name="Google Shape;795;p17"/>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6" name="Google Shape;796;p17"/>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7" name="Google Shape;797;p17"/>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8" name="Google Shape;798;p17"/>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9" name="Google Shape;799;p17"/>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0" name="Google Shape;800;p17"/>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1" name="Google Shape;801;p17"/>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2" name="Google Shape;802;p17"/>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3" name="Google Shape;803;p17"/>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4" name="Google Shape;804;p17"/>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5" name="Google Shape;805;p17"/>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6" name="Google Shape;806;p17"/>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7" name="Google Shape;807;p17"/>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8" name="Google Shape;808;p17"/>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9" name="Google Shape;809;p17"/>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0" name="Google Shape;810;p17"/>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1" name="Google Shape;811;p17"/>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2" name="Google Shape;812;p17"/>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3" name="Google Shape;813;p17"/>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4" name="Google Shape;814;p17"/>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5" name="Google Shape;815;p17"/>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6" name="Google Shape;816;p17"/>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7" name="Google Shape;817;p17"/>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8" name="Google Shape;818;p17"/>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9" name="Google Shape;819;p17"/>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0" name="Google Shape;820;p17"/>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1" name="Google Shape;821;p17"/>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2" name="Google Shape;822;p17"/>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3" name="Google Shape;823;p17"/>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4" name="Google Shape;824;p17"/>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5" name="Google Shape;825;p17"/>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6" name="Google Shape;826;p17"/>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7" name="Google Shape;827;p17"/>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8" name="Google Shape;828;p17"/>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9" name="Google Shape;829;p17"/>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0" name="Google Shape;830;p17"/>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1" name="Google Shape;831;p17"/>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2" name="Google Shape;832;p17"/>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3" name="Google Shape;833;p17"/>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4" name="Google Shape;834;p17"/>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5" name="Google Shape;835;p17"/>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6" name="Google Shape;836;p17"/>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7" name="Google Shape;837;p17"/>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8" name="Google Shape;838;p17"/>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9" name="Google Shape;839;p17"/>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0" name="Google Shape;840;p17"/>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1" name="Google Shape;841;p17"/>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2" name="Google Shape;842;p17"/>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3" name="Google Shape;843;p17"/>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4" name="Google Shape;844;p17"/>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5" name="Google Shape;845;p17"/>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6" name="Google Shape;846;p17"/>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7" name="Google Shape;847;p17"/>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8" name="Google Shape;848;p17"/>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9" name="Google Shape;849;p17"/>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0" name="Google Shape;850;p17"/>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1" name="Google Shape;851;p17"/>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2" name="Google Shape;852;p17"/>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3" name="Google Shape;853;p17"/>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4" name="Google Shape;854;p17"/>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5" name="Google Shape;855;p17"/>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6" name="Google Shape;856;p17"/>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7" name="Google Shape;857;p17"/>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8" name="Google Shape;858;p17"/>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9" name="Google Shape;859;p17"/>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0" name="Google Shape;860;p17"/>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1" name="Google Shape;861;p17"/>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2" name="Google Shape;862;p17"/>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3" name="Google Shape;863;p17"/>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4" name="Google Shape;864;p17"/>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5" name="Google Shape;865;p17"/>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6" name="Google Shape;866;p17"/>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867" name="Google Shape;867;p17"/>
          <p:cNvGrpSpPr/>
          <p:nvPr/>
        </p:nvGrpSpPr>
        <p:grpSpPr>
          <a:xfrm rot="600432">
            <a:off x="719682" y="76135"/>
            <a:ext cx="1936891" cy="1958543"/>
            <a:chOff x="5529738" y="2852832"/>
            <a:chExt cx="1135168" cy="1147858"/>
          </a:xfrm>
        </p:grpSpPr>
        <p:sp>
          <p:nvSpPr>
            <p:cNvPr id="868" name="Google Shape;868;p17"/>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9" name="Google Shape;869;p17"/>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0" name="Google Shape;870;p17"/>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1" name="Google Shape;871;p17"/>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2" name="Google Shape;872;p17"/>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3" name="Google Shape;873;p17"/>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4" name="Google Shape;874;p17"/>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5" name="Google Shape;875;p17"/>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6" name="Google Shape;876;p17"/>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7" name="Google Shape;877;p17"/>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8" name="Google Shape;878;p17"/>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9" name="Google Shape;879;p17"/>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0" name="Google Shape;880;p17"/>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1" name="Google Shape;881;p17"/>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2" name="Google Shape;882;p17"/>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3" name="Google Shape;883;p17"/>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4" name="Google Shape;884;p17"/>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5" name="Google Shape;885;p17"/>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6" name="Google Shape;886;p17"/>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7" name="Google Shape;887;p17"/>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8" name="Google Shape;888;p17"/>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9" name="Google Shape;889;p17"/>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0" name="Google Shape;890;p17"/>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1" name="Google Shape;891;p17"/>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2" name="Google Shape;892;p17"/>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3" name="Google Shape;893;p17"/>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4" name="Google Shape;894;p17"/>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5" name="Google Shape;895;p17"/>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6" name="Google Shape;896;p17"/>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7" name="Google Shape;897;p17"/>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8" name="Google Shape;898;p17"/>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9" name="Google Shape;899;p17"/>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0" name="Google Shape;900;p17"/>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1" name="Google Shape;901;p17"/>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2" name="Google Shape;902;p17"/>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3" name="Google Shape;903;p17"/>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4" name="Google Shape;904;p17"/>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5" name="Google Shape;905;p17"/>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6" name="Google Shape;906;p17"/>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7" name="Google Shape;907;p17"/>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8" name="Google Shape;908;p17"/>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9" name="Google Shape;909;p17"/>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0" name="Google Shape;910;p17"/>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1" name="Google Shape;911;p17"/>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2" name="Google Shape;912;p17"/>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3" name="Google Shape;913;p17"/>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4" name="Google Shape;914;p17"/>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5" name="Google Shape;915;p17"/>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6" name="Google Shape;916;p17"/>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7" name="Google Shape;917;p17"/>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8" name="Google Shape;918;p17"/>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9" name="Google Shape;919;p17"/>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0" name="Google Shape;920;p17"/>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1" name="Google Shape;921;p17"/>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2" name="Google Shape;922;p17"/>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3" name="Google Shape;923;p17"/>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4" name="Google Shape;924;p17"/>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5" name="Google Shape;925;p17"/>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6" name="Google Shape;926;p17"/>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7" name="Google Shape;927;p17"/>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8" name="Google Shape;928;p17"/>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9" name="Google Shape;929;p17"/>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0" name="Google Shape;930;p17"/>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1" name="Google Shape;931;p17"/>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2" name="Google Shape;932;p17"/>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3" name="Google Shape;933;p17"/>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4" name="Google Shape;934;p17"/>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5" name="Google Shape;935;p17"/>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6" name="Google Shape;936;p17"/>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7" name="Google Shape;937;p17"/>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8" name="Google Shape;938;p17"/>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9" name="Google Shape;939;p17"/>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0" name="Google Shape;940;p17"/>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1" name="Google Shape;941;p17"/>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2" name="Google Shape;942;p17"/>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3" name="Google Shape;943;p17"/>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4" name="Google Shape;944;p17"/>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5" name="Google Shape;945;p17"/>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6" name="Google Shape;946;p17"/>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7" name="Google Shape;947;p17"/>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8" name="Google Shape;948;p17"/>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9" name="Google Shape;949;p17"/>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0" name="Google Shape;950;p17"/>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1" name="Google Shape;951;p17"/>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2" name="Google Shape;952;p17"/>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3" name="Google Shape;953;p17"/>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4" name="Google Shape;954;p17"/>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5" name="Google Shape;955;p17"/>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6" name="Google Shape;956;p17"/>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7" name="Google Shape;957;p17"/>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8" name="Google Shape;958;p17"/>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9" name="Google Shape;959;p17"/>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0" name="Google Shape;960;p17"/>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1" name="Google Shape;961;p17"/>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2" name="Google Shape;962;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3" name="Google Shape;963;p17"/>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4" name="Google Shape;964;p17"/>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5" name="Google Shape;965;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6" name="Google Shape;966;p17"/>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7" name="Google Shape;967;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8" name="Google Shape;968;p17"/>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9" name="Google Shape;969;p17"/>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0" name="Google Shape;970;p17"/>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1" name="Google Shape;971;p17"/>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2" name="Google Shape;972;p17"/>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3" name="Google Shape;973;p17"/>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4" name="Google Shape;974;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5" name="Google Shape;975;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6" name="Google Shape;976;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7" name="Google Shape;977;p17"/>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8" name="Google Shape;978;p17"/>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9" name="Google Shape;979;p17"/>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0" name="Google Shape;980;p17"/>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1" name="Google Shape;981;p17"/>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2" name="Google Shape;982;p17"/>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3" name="Google Shape;983;p17"/>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4" name="Google Shape;984;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5" name="Google Shape;985;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6" name="Google Shape;986;p17"/>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7" name="Google Shape;987;p17"/>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8" name="Google Shape;988;p17"/>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9" name="Google Shape;989;p17"/>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0" name="Google Shape;990;p17"/>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1" name="Google Shape;991;p17"/>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2" name="Google Shape;992;p17"/>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3" name="Google Shape;993;p17"/>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4" name="Google Shape;994;p17"/>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5" name="Google Shape;995;p17"/>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6" name="Google Shape;996;p17"/>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7" name="Google Shape;997;p17"/>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8" name="Google Shape;998;p17"/>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9" name="Google Shape;999;p17"/>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0" name="Google Shape;1000;p17"/>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1" name="Google Shape;1001;p17"/>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2" name="Google Shape;1002;p17"/>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03" name="Google Shape;1003;p17"/>
          <p:cNvGrpSpPr/>
          <p:nvPr/>
        </p:nvGrpSpPr>
        <p:grpSpPr>
          <a:xfrm rot="784535">
            <a:off x="238412" y="2889542"/>
            <a:ext cx="473860" cy="379949"/>
            <a:chOff x="5353050" y="2833686"/>
            <a:chExt cx="1488947" cy="1193863"/>
          </a:xfrm>
        </p:grpSpPr>
        <p:sp>
          <p:nvSpPr>
            <p:cNvPr id="1004" name="Google Shape;1004;p17"/>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5" name="Google Shape;1005;p17"/>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6" name="Google Shape;1006;p17"/>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7" name="Google Shape;1007;p17"/>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8" name="Google Shape;1008;p17"/>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9" name="Google Shape;1009;p17"/>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0" name="Google Shape;1010;p17"/>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1" name="Google Shape;1011;p17"/>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2" name="Google Shape;1012;p17"/>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3" name="Google Shape;1013;p17"/>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4" name="Google Shape;1014;p17"/>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5" name="Google Shape;1015;p17"/>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6" name="Google Shape;1016;p17"/>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7" name="Google Shape;1017;p17"/>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8" name="Google Shape;1018;p17"/>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9" name="Google Shape;1019;p17"/>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0" name="Google Shape;1020;p17"/>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1" name="Google Shape;1021;p17"/>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2" name="Google Shape;1022;p17"/>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3" name="Google Shape;1023;p17"/>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4" name="Google Shape;1024;p17"/>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5" name="Google Shape;1025;p17"/>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6" name="Google Shape;1026;p17"/>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7" name="Google Shape;1027;p17"/>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8" name="Google Shape;1028;p17"/>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9" name="Google Shape;1029;p17"/>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0" name="Google Shape;1030;p17"/>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1" name="Google Shape;1031;p17"/>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2" name="Google Shape;1032;p17"/>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3" name="Google Shape;1033;p17"/>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4" name="Google Shape;1034;p17"/>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5" name="Google Shape;1035;p17"/>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6" name="Google Shape;1036;p17"/>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7" name="Google Shape;1037;p17"/>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8" name="Google Shape;1038;p17"/>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9" name="Google Shape;1039;p17"/>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0" name="Google Shape;1040;p17"/>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1" name="Google Shape;1041;p17"/>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2" name="Google Shape;1042;p17"/>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3" name="Google Shape;1043;p17"/>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4" name="Google Shape;1044;p17"/>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5" name="Google Shape;1045;p17"/>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6" name="Google Shape;1046;p17"/>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7" name="Google Shape;1047;p17"/>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8" name="Google Shape;1048;p17"/>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9" name="Google Shape;1049;p17"/>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0" name="Google Shape;1050;p17"/>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1" name="Google Shape;1051;p17"/>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2" name="Google Shape;1052;p17"/>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3" name="Google Shape;1053;p17"/>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4" name="Google Shape;1054;p17"/>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5" name="Google Shape;1055;p17"/>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6" name="Google Shape;1056;p17"/>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7" name="Google Shape;1057;p17"/>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8" name="Google Shape;1058;p17"/>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9" name="Google Shape;1059;p17"/>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0" name="Google Shape;1060;p17"/>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1" name="Google Shape;1061;p17"/>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2" name="Google Shape;1062;p17"/>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3" name="Google Shape;1063;p17"/>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4" name="Google Shape;1064;p17"/>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5" name="Google Shape;1065;p17"/>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6" name="Google Shape;1066;p17"/>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7" name="Google Shape;1067;p17"/>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8" name="Google Shape;1068;p17"/>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9" name="Google Shape;1069;p17"/>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0" name="Google Shape;1070;p17"/>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1" name="Google Shape;1071;p17"/>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2" name="Google Shape;1072;p17"/>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3" name="Google Shape;1073;p17"/>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4" name="Google Shape;1074;p17"/>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5" name="Google Shape;1075;p17"/>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6" name="Google Shape;1076;p17"/>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7" name="Google Shape;1077;p17"/>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8" name="Google Shape;1078;p17"/>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9" name="Google Shape;1079;p17"/>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0" name="Google Shape;1080;p17"/>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1" name="Google Shape;1081;p17"/>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2" name="Google Shape;1082;p17"/>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3" name="Google Shape;1083;p17"/>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4" name="Google Shape;1084;p17"/>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5" name="Google Shape;1085;p17"/>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6" name="Google Shape;1086;p17"/>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7" name="Google Shape;1087;p17"/>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8" name="Google Shape;1088;p17"/>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9" name="Google Shape;1089;p17"/>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0" name="Google Shape;1090;p17"/>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1" name="Google Shape;1091;p17"/>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2" name="Google Shape;1092;p17"/>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3" name="Google Shape;1093;p17"/>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4" name="Google Shape;1094;p17"/>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5" name="Google Shape;1095;p17"/>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6" name="Google Shape;1096;p17"/>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7" name="Google Shape;1097;p17"/>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98" name="Google Shape;1098;p17"/>
          <p:cNvGrpSpPr/>
          <p:nvPr/>
        </p:nvGrpSpPr>
        <p:grpSpPr>
          <a:xfrm rot="-4518521">
            <a:off x="-136943" y="3619075"/>
            <a:ext cx="627345" cy="473809"/>
            <a:chOff x="5102217" y="2695575"/>
            <a:chExt cx="1971523" cy="1489013"/>
          </a:xfrm>
        </p:grpSpPr>
        <p:sp>
          <p:nvSpPr>
            <p:cNvPr id="1099" name="Google Shape;1099;p17"/>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0" name="Google Shape;1100;p17"/>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1" name="Google Shape;1101;p17"/>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2" name="Google Shape;1102;p17"/>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3" name="Google Shape;1103;p17"/>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4" name="Google Shape;1104;p17"/>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5" name="Google Shape;1105;p17"/>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6" name="Google Shape;1106;p17"/>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7" name="Google Shape;1107;p17"/>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8" name="Google Shape;1108;p17"/>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9" name="Google Shape;1109;p17"/>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0" name="Google Shape;1110;p17"/>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1" name="Google Shape;1111;p17"/>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2" name="Google Shape;1112;p17"/>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3" name="Google Shape;1113;p17"/>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114" name="Google Shape;1114;p17"/>
          <p:cNvSpPr/>
          <p:nvPr/>
        </p:nvSpPr>
        <p:spPr>
          <a:xfrm>
            <a:off x="0" y="0"/>
            <a:ext cx="9144000" cy="5143500"/>
          </a:xfrm>
          <a:custGeom>
            <a:rect b="b" l="l" r="r" t="t"/>
            <a:pathLst>
              <a:path extrusionOk="0" h="6858000" w="12192000">
                <a:moveTo>
                  <a:pt x="5107549" y="0"/>
                </a:moveTo>
                <a:lnTo>
                  <a:pt x="12192000" y="0"/>
                </a:lnTo>
                <a:lnTo>
                  <a:pt x="12192000" y="6858000"/>
                </a:lnTo>
                <a:lnTo>
                  <a:pt x="0" y="6858000"/>
                </a:lnTo>
                <a:lnTo>
                  <a:pt x="0" y="5077506"/>
                </a:lnTo>
                <a:lnTo>
                  <a:pt x="100008" y="5186763"/>
                </a:lnTo>
                <a:cubicBezTo>
                  <a:pt x="257361" y="5346783"/>
                  <a:pt x="438574" y="5488920"/>
                  <a:pt x="615834" y="5625937"/>
                </a:cubicBezTo>
                <a:cubicBezTo>
                  <a:pt x="776712" y="5749762"/>
                  <a:pt x="988738" y="5880445"/>
                  <a:pt x="1168284" y="5785671"/>
                </a:cubicBezTo>
                <a:cubicBezTo>
                  <a:pt x="1275631" y="5728521"/>
                  <a:pt x="1316779" y="5595171"/>
                  <a:pt x="1292109" y="5477633"/>
                </a:cubicBezTo>
                <a:cubicBezTo>
                  <a:pt x="1428793" y="5178138"/>
                  <a:pt x="1652764" y="4926907"/>
                  <a:pt x="1934666" y="4756876"/>
                </a:cubicBezTo>
                <a:cubicBezTo>
                  <a:pt x="2103068" y="4656197"/>
                  <a:pt x="2289663" y="4586188"/>
                  <a:pt x="2449016" y="4471888"/>
                </a:cubicBezTo>
                <a:cubicBezTo>
                  <a:pt x="2608369" y="4357588"/>
                  <a:pt x="2743148" y="4182137"/>
                  <a:pt x="2737528" y="3986113"/>
                </a:cubicBezTo>
                <a:cubicBezTo>
                  <a:pt x="2724384" y="3527199"/>
                  <a:pt x="2013628" y="3336032"/>
                  <a:pt x="1992959" y="2877308"/>
                </a:cubicBezTo>
                <a:cubicBezTo>
                  <a:pt x="1982100" y="2632801"/>
                  <a:pt x="2186602" y="2427823"/>
                  <a:pt x="2407868" y="2323048"/>
                </a:cubicBezTo>
                <a:cubicBezTo>
                  <a:pt x="2629134" y="2218273"/>
                  <a:pt x="2877165" y="2180173"/>
                  <a:pt x="3098145" y="2074636"/>
                </a:cubicBezTo>
                <a:cubicBezTo>
                  <a:pt x="3319125" y="1969099"/>
                  <a:pt x="3522579" y="1762787"/>
                  <a:pt x="3509625" y="1518376"/>
                </a:cubicBezTo>
                <a:cubicBezTo>
                  <a:pt x="3496671" y="1273964"/>
                  <a:pt x="3271500" y="1065272"/>
                  <a:pt x="3301313" y="821908"/>
                </a:cubicBezTo>
                <a:cubicBezTo>
                  <a:pt x="3327126" y="608548"/>
                  <a:pt x="3543724" y="466149"/>
                  <a:pt x="3754703" y="424811"/>
                </a:cubicBezTo>
                <a:cubicBezTo>
                  <a:pt x="3965682" y="383472"/>
                  <a:pt x="4184662" y="412428"/>
                  <a:pt x="4397736" y="383853"/>
                </a:cubicBezTo>
                <a:cubicBezTo>
                  <a:pt x="4606334" y="355671"/>
                  <a:pt x="4801805" y="265580"/>
                  <a:pt x="4965469" y="134388"/>
                </a:cubicBez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1115" name="Google Shape;1115;p17"/>
          <p:cNvSpPr/>
          <p:nvPr/>
        </p:nvSpPr>
        <p:spPr>
          <a:xfrm>
            <a:off x="6581875" y="1053759"/>
            <a:ext cx="23523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6" name="Google Shape;1116;p17"/>
          <p:cNvSpPr/>
          <p:nvPr/>
        </p:nvSpPr>
        <p:spPr>
          <a:xfrm>
            <a:off x="6581875" y="1053759"/>
            <a:ext cx="2352300" cy="3865200"/>
          </a:xfrm>
          <a:prstGeom prst="frame">
            <a:avLst>
              <a:gd fmla="val 7678" name="adj1"/>
            </a:avLst>
          </a:prstGeom>
          <a:solidFill>
            <a:schemeClr val="accent1"/>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7" name="Google Shape;1117;p17"/>
          <p:cNvSpPr/>
          <p:nvPr/>
        </p:nvSpPr>
        <p:spPr>
          <a:xfrm>
            <a:off x="1153350" y="1053769"/>
            <a:ext cx="24225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8" name="Google Shape;1118;p17"/>
          <p:cNvSpPr/>
          <p:nvPr/>
        </p:nvSpPr>
        <p:spPr>
          <a:xfrm>
            <a:off x="1153433" y="1053769"/>
            <a:ext cx="2422500" cy="3865200"/>
          </a:xfrm>
          <a:prstGeom prst="frame">
            <a:avLst>
              <a:gd fmla="val 6502" name="adj1"/>
            </a:avLst>
          </a:prstGeom>
          <a:solidFill>
            <a:schemeClr val="accent1"/>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9" name="Google Shape;1119;p17"/>
          <p:cNvSpPr/>
          <p:nvPr/>
        </p:nvSpPr>
        <p:spPr>
          <a:xfrm>
            <a:off x="3737767" y="1053750"/>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0" name="Google Shape;1120;p17"/>
          <p:cNvSpPr/>
          <p:nvPr/>
        </p:nvSpPr>
        <p:spPr>
          <a:xfrm>
            <a:off x="3737767" y="3057393"/>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1" name="Google Shape;1121;p17"/>
          <p:cNvSpPr/>
          <p:nvPr/>
        </p:nvSpPr>
        <p:spPr>
          <a:xfrm>
            <a:off x="3737767" y="1053759"/>
            <a:ext cx="2682300" cy="1861800"/>
          </a:xfrm>
          <a:prstGeom prst="frame">
            <a:avLst>
              <a:gd fmla="val 8314" name="adj1"/>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2" name="Google Shape;1122;p17"/>
          <p:cNvSpPr/>
          <p:nvPr/>
        </p:nvSpPr>
        <p:spPr>
          <a:xfrm>
            <a:off x="3737767" y="3057398"/>
            <a:ext cx="2682300" cy="1861800"/>
          </a:xfrm>
          <a:prstGeom prst="frame">
            <a:avLst>
              <a:gd fmla="val 8314" name="adj1"/>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123" name="Google Shape;1123;p17"/>
          <p:cNvGrpSpPr/>
          <p:nvPr/>
        </p:nvGrpSpPr>
        <p:grpSpPr>
          <a:xfrm>
            <a:off x="730081" y="2915382"/>
            <a:ext cx="276656" cy="684094"/>
            <a:chOff x="5662611" y="2352674"/>
            <a:chExt cx="869442" cy="2149888"/>
          </a:xfrm>
        </p:grpSpPr>
        <p:sp>
          <p:nvSpPr>
            <p:cNvPr id="1124" name="Google Shape;1124;p17"/>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5" name="Google Shape;1125;p17"/>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6" name="Google Shape;1126;p17"/>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7" name="Google Shape;1127;p17"/>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8" name="Google Shape;1128;p17"/>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9" name="Google Shape;1129;p17"/>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0" name="Google Shape;1130;p17"/>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1" name="Google Shape;1131;p17"/>
          <p:cNvGrpSpPr/>
          <p:nvPr/>
        </p:nvGrpSpPr>
        <p:grpSpPr>
          <a:xfrm>
            <a:off x="589851" y="3131363"/>
            <a:ext cx="518124" cy="536764"/>
            <a:chOff x="5281612" y="2586132"/>
            <a:chExt cx="1628298" cy="1686877"/>
          </a:xfrm>
        </p:grpSpPr>
        <p:sp>
          <p:nvSpPr>
            <p:cNvPr id="1132" name="Google Shape;1132;p17"/>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3" name="Google Shape;1133;p17"/>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4" name="Google Shape;1134;p17"/>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5" name="Google Shape;1135;p17"/>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6" name="Google Shape;1136;p17"/>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7" name="Google Shape;1137;p17"/>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8" name="Google Shape;1138;p17"/>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9" name="Google Shape;1139;p17"/>
          <p:cNvGrpSpPr/>
          <p:nvPr/>
        </p:nvGrpSpPr>
        <p:grpSpPr>
          <a:xfrm rot="1508388">
            <a:off x="-52187" y="2966794"/>
            <a:ext cx="537372" cy="494198"/>
            <a:chOff x="5252920" y="2652722"/>
            <a:chExt cx="1688542" cy="1553086"/>
          </a:xfrm>
        </p:grpSpPr>
        <p:sp>
          <p:nvSpPr>
            <p:cNvPr id="1140" name="Google Shape;1140;p17"/>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1" name="Google Shape;1141;p17"/>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2" name="Google Shape;1142;p17"/>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3" name="Google Shape;1143;p17"/>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4" name="Google Shape;1144;p17"/>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5" name="Google Shape;1145;p17"/>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6" name="Google Shape;1146;p17"/>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7" name="Google Shape;1147;p17"/>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8" name="Google Shape;1148;p17"/>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9" name="Google Shape;1149;p17"/>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50" name="Google Shape;1150;p17"/>
          <p:cNvGrpSpPr/>
          <p:nvPr/>
        </p:nvGrpSpPr>
        <p:grpSpPr>
          <a:xfrm>
            <a:off x="632963" y="3060688"/>
            <a:ext cx="201128" cy="324150"/>
            <a:chOff x="5781734" y="2919412"/>
            <a:chExt cx="632081" cy="1018700"/>
          </a:xfrm>
        </p:grpSpPr>
        <p:sp>
          <p:nvSpPr>
            <p:cNvPr id="1151" name="Google Shape;1151;p17"/>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2" name="Google Shape;1152;p17"/>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3" name="Google Shape;1153;p17"/>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4" name="Google Shape;1154;p17"/>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5" name="Google Shape;1155;p17"/>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6" name="Google Shape;1156;p17"/>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7" name="Google Shape;1157;p17"/>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8" name="Google Shape;1158;p17"/>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9" name="Google Shape;1159;p17"/>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0" name="Google Shape;1160;p17"/>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61" name="Google Shape;1161;p17"/>
          <p:cNvGrpSpPr/>
          <p:nvPr/>
        </p:nvGrpSpPr>
        <p:grpSpPr>
          <a:xfrm>
            <a:off x="368747" y="3196940"/>
            <a:ext cx="212801" cy="322714"/>
            <a:chOff x="5762846" y="2919732"/>
            <a:chExt cx="668765" cy="1014186"/>
          </a:xfrm>
        </p:grpSpPr>
        <p:sp>
          <p:nvSpPr>
            <p:cNvPr id="1162" name="Google Shape;1162;p17"/>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3" name="Google Shape;1163;p17"/>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4" name="Google Shape;1164;p17"/>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5" name="Google Shape;1165;p17"/>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6" name="Google Shape;1166;p17"/>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7" name="Google Shape;1167;p17"/>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8" name="Google Shape;1168;p17"/>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9" name="Google Shape;1169;p17"/>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0" name="Google Shape;1170;p17"/>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1" name="Google Shape;1171;p17"/>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72" name="Google Shape;1172;p17"/>
          <p:cNvGrpSpPr/>
          <p:nvPr/>
        </p:nvGrpSpPr>
        <p:grpSpPr>
          <a:xfrm>
            <a:off x="42956" y="3295414"/>
            <a:ext cx="90349" cy="154786"/>
            <a:chOff x="5953125" y="3186112"/>
            <a:chExt cx="283939" cy="486441"/>
          </a:xfrm>
        </p:grpSpPr>
        <p:sp>
          <p:nvSpPr>
            <p:cNvPr id="1173" name="Google Shape;1173;p17"/>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4" name="Google Shape;1174;p17"/>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5" name="Google Shape;1175;p17"/>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76" name="Google Shape;1176;p17"/>
          <p:cNvGrpSpPr/>
          <p:nvPr/>
        </p:nvGrpSpPr>
        <p:grpSpPr>
          <a:xfrm>
            <a:off x="647315" y="3237694"/>
            <a:ext cx="237922" cy="660302"/>
            <a:chOff x="5719761" y="2390679"/>
            <a:chExt cx="747712" cy="2075116"/>
          </a:xfrm>
        </p:grpSpPr>
        <p:sp>
          <p:nvSpPr>
            <p:cNvPr id="1177" name="Google Shape;1177;p17"/>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8" name="Google Shape;1178;p17"/>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9" name="Google Shape;1179;p17"/>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0" name="Google Shape;1180;p17"/>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1" name="Google Shape;1181;p17"/>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2" name="Google Shape;1182;p17"/>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3" name="Google Shape;1183;p17"/>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4" name="Google Shape;1184;p17"/>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5" name="Google Shape;1185;p17"/>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6" name="Google Shape;1186;p17"/>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87" name="Google Shape;1187;p17"/>
          <p:cNvGrpSpPr/>
          <p:nvPr/>
        </p:nvGrpSpPr>
        <p:grpSpPr>
          <a:xfrm>
            <a:off x="208207" y="3032710"/>
            <a:ext cx="221738" cy="701006"/>
            <a:chOff x="5747859" y="2329719"/>
            <a:chExt cx="696850" cy="2203037"/>
          </a:xfrm>
        </p:grpSpPr>
        <p:sp>
          <p:nvSpPr>
            <p:cNvPr id="1188" name="Google Shape;1188;p17"/>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9" name="Google Shape;1189;p17"/>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0" name="Google Shape;1190;p17"/>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1" name="Google Shape;1191;p17"/>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2" name="Google Shape;1192;p17"/>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3" name="Google Shape;1193;p17"/>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4" name="Google Shape;1194;p17"/>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95" name="Google Shape;1195;p17"/>
          <p:cNvGrpSpPr/>
          <p:nvPr/>
        </p:nvGrpSpPr>
        <p:grpSpPr>
          <a:xfrm>
            <a:off x="168191" y="3451925"/>
            <a:ext cx="361210" cy="365248"/>
            <a:chOff x="5529738" y="2852832"/>
            <a:chExt cx="1135168" cy="1147858"/>
          </a:xfrm>
        </p:grpSpPr>
        <p:sp>
          <p:nvSpPr>
            <p:cNvPr id="1196" name="Google Shape;1196;p17"/>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7" name="Google Shape;1197;p17"/>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8" name="Google Shape;1198;p17"/>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9" name="Google Shape;1199;p17"/>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0" name="Google Shape;1200;p17"/>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1" name="Google Shape;1201;p17"/>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2" name="Google Shape;1202;p17"/>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3" name="Google Shape;1203;p17"/>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4" name="Google Shape;1204;p17"/>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5" name="Google Shape;1205;p17"/>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6" name="Google Shape;1206;p17"/>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7" name="Google Shape;1207;p17"/>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8" name="Google Shape;1208;p17"/>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9" name="Google Shape;1209;p17"/>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0" name="Google Shape;1210;p17"/>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1" name="Google Shape;1211;p17"/>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2" name="Google Shape;1212;p17"/>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3" name="Google Shape;1213;p17"/>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4" name="Google Shape;1214;p17"/>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5" name="Google Shape;1215;p17"/>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6" name="Google Shape;1216;p17"/>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7" name="Google Shape;1217;p17"/>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8" name="Google Shape;1218;p17"/>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9" name="Google Shape;1219;p17"/>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0" name="Google Shape;1220;p17"/>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1" name="Google Shape;1221;p17"/>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2" name="Google Shape;1222;p17"/>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3" name="Google Shape;1223;p17"/>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4" name="Google Shape;1224;p17"/>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5" name="Google Shape;1225;p17"/>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6" name="Google Shape;1226;p17"/>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7" name="Google Shape;1227;p17"/>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8" name="Google Shape;1228;p17"/>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9" name="Google Shape;1229;p17"/>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0" name="Google Shape;1230;p17"/>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1" name="Google Shape;1231;p17"/>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2" name="Google Shape;1232;p17"/>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3" name="Google Shape;1233;p17"/>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4" name="Google Shape;1234;p17"/>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5" name="Google Shape;1235;p17"/>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6" name="Google Shape;1236;p17"/>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7" name="Google Shape;1237;p17"/>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8" name="Google Shape;1238;p17"/>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9" name="Google Shape;1239;p17"/>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0" name="Google Shape;1240;p17"/>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1" name="Google Shape;1241;p17"/>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2" name="Google Shape;1242;p17"/>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3" name="Google Shape;1243;p17"/>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4" name="Google Shape;1244;p17"/>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5" name="Google Shape;1245;p17"/>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6" name="Google Shape;1246;p17"/>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7" name="Google Shape;1247;p17"/>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8" name="Google Shape;1248;p17"/>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9" name="Google Shape;1249;p17"/>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0" name="Google Shape;1250;p17"/>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1" name="Google Shape;1251;p17"/>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2" name="Google Shape;1252;p17"/>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3" name="Google Shape;1253;p17"/>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4" name="Google Shape;1254;p17"/>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5" name="Google Shape;1255;p17"/>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6" name="Google Shape;1256;p17"/>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7" name="Google Shape;1257;p17"/>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8" name="Google Shape;1258;p17"/>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9" name="Google Shape;1259;p17"/>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0" name="Google Shape;1260;p17"/>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1" name="Google Shape;1261;p17"/>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2" name="Google Shape;1262;p17"/>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3" name="Google Shape;1263;p17"/>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4" name="Google Shape;1264;p17"/>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5" name="Google Shape;1265;p17"/>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6" name="Google Shape;1266;p17"/>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7" name="Google Shape;1267;p17"/>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8" name="Google Shape;1268;p17"/>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9" name="Google Shape;1269;p17"/>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0" name="Google Shape;1270;p17"/>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1" name="Google Shape;1271;p17"/>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2" name="Google Shape;1272;p17"/>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3" name="Google Shape;1273;p17"/>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4" name="Google Shape;1274;p17"/>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5" name="Google Shape;1275;p17"/>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6" name="Google Shape;1276;p17"/>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7" name="Google Shape;1277;p17"/>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8" name="Google Shape;1278;p17"/>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9" name="Google Shape;1279;p17"/>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0" name="Google Shape;1280;p17"/>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1" name="Google Shape;1281;p17"/>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2" name="Google Shape;1282;p17"/>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3" name="Google Shape;1283;p17"/>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4" name="Google Shape;1284;p17"/>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5" name="Google Shape;1285;p17"/>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6" name="Google Shape;1286;p17"/>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7" name="Google Shape;1287;p17"/>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8" name="Google Shape;1288;p17"/>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9" name="Google Shape;1289;p17"/>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0" name="Google Shape;1290;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1" name="Google Shape;1291;p17"/>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2" name="Google Shape;1292;p17"/>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3" name="Google Shape;1293;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4" name="Google Shape;1294;p17"/>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5" name="Google Shape;1295;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6" name="Google Shape;1296;p17"/>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7" name="Google Shape;1297;p17"/>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8" name="Google Shape;1298;p17"/>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9" name="Google Shape;1299;p17"/>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0" name="Google Shape;1300;p17"/>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1" name="Google Shape;1301;p17"/>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2" name="Google Shape;1302;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3" name="Google Shape;1303;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4" name="Google Shape;1304;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5" name="Google Shape;1305;p17"/>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6" name="Google Shape;1306;p17"/>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7" name="Google Shape;1307;p17"/>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8" name="Google Shape;1308;p17"/>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9" name="Google Shape;1309;p17"/>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0" name="Google Shape;1310;p17"/>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1" name="Google Shape;1311;p17"/>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2" name="Google Shape;1312;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3" name="Google Shape;1313;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4" name="Google Shape;1314;p17"/>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5" name="Google Shape;1315;p17"/>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6" name="Google Shape;1316;p17"/>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7" name="Google Shape;1317;p17"/>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8" name="Google Shape;1318;p17"/>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9" name="Google Shape;1319;p17"/>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0" name="Google Shape;1320;p17"/>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1" name="Google Shape;1321;p17"/>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2" name="Google Shape;1322;p17"/>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3" name="Google Shape;1323;p17"/>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4" name="Google Shape;1324;p17"/>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5" name="Google Shape;1325;p17"/>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6" name="Google Shape;1326;p17"/>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7" name="Google Shape;1327;p17"/>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8" name="Google Shape;1328;p17"/>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9" name="Google Shape;1329;p17"/>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0" name="Google Shape;1330;p17"/>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31" name="Google Shape;1331;p17"/>
          <p:cNvGrpSpPr/>
          <p:nvPr/>
        </p:nvGrpSpPr>
        <p:grpSpPr>
          <a:xfrm>
            <a:off x="425439" y="3802007"/>
            <a:ext cx="145723" cy="155119"/>
            <a:chOff x="5867114" y="3186397"/>
            <a:chExt cx="457961" cy="487489"/>
          </a:xfrm>
        </p:grpSpPr>
        <p:sp>
          <p:nvSpPr>
            <p:cNvPr id="1332" name="Google Shape;1332;p17"/>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3" name="Google Shape;1333;p17"/>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4" name="Google Shape;1334;p17"/>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5" name="Google Shape;1335;p17"/>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6" name="Google Shape;1336;p17"/>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37" name="Google Shape;1337;p17"/>
          <p:cNvGrpSpPr/>
          <p:nvPr/>
        </p:nvGrpSpPr>
        <p:grpSpPr>
          <a:xfrm>
            <a:off x="196785" y="4101916"/>
            <a:ext cx="978532" cy="915526"/>
            <a:chOff x="7623929" y="2779113"/>
            <a:chExt cx="3075210" cy="2877203"/>
          </a:xfrm>
        </p:grpSpPr>
        <p:sp>
          <p:nvSpPr>
            <p:cNvPr id="1338" name="Google Shape;1338;p17"/>
            <p:cNvSpPr/>
            <p:nvPr/>
          </p:nvSpPr>
          <p:spPr>
            <a:xfrm>
              <a:off x="9279751" y="2779113"/>
              <a:ext cx="1419388" cy="2877203"/>
            </a:xfrm>
            <a:custGeom>
              <a:rect b="b" l="l" r="r" t="t"/>
              <a:pathLst>
                <a:path extrusionOk="0" h="2877203" w="1419388">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9" name="Google Shape;1339;p17"/>
            <p:cNvSpPr/>
            <p:nvPr/>
          </p:nvSpPr>
          <p:spPr>
            <a:xfrm>
              <a:off x="7624204" y="2779113"/>
              <a:ext cx="1313349" cy="2824581"/>
            </a:xfrm>
            <a:custGeom>
              <a:rect b="b" l="l" r="r" t="t"/>
              <a:pathLst>
                <a:path extrusionOk="0" h="2824581" w="1313349">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0" name="Google Shape;1340;p17"/>
            <p:cNvSpPr/>
            <p:nvPr/>
          </p:nvSpPr>
          <p:spPr>
            <a:xfrm>
              <a:off x="7914474" y="2784263"/>
              <a:ext cx="643919" cy="2679668"/>
            </a:xfrm>
            <a:custGeom>
              <a:rect b="b" l="l" r="r" t="t"/>
              <a:pathLst>
                <a:path extrusionOk="0" h="2679668" w="643919">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1" name="Google Shape;1341;p17"/>
            <p:cNvSpPr/>
            <p:nvPr/>
          </p:nvSpPr>
          <p:spPr>
            <a:xfrm>
              <a:off x="9787975" y="2790455"/>
              <a:ext cx="640014" cy="2679287"/>
            </a:xfrm>
            <a:custGeom>
              <a:rect b="b" l="l" r="r" t="t"/>
              <a:pathLst>
                <a:path extrusionOk="0" h="2679287" w="640014">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2" name="Google Shape;1342;p17"/>
            <p:cNvSpPr/>
            <p:nvPr/>
          </p:nvSpPr>
          <p:spPr>
            <a:xfrm>
              <a:off x="10218039" y="2797313"/>
              <a:ext cx="472727" cy="2800349"/>
            </a:xfrm>
            <a:custGeom>
              <a:rect b="b" l="l" r="r" t="t"/>
              <a:pathLst>
                <a:path extrusionOk="0" h="2800349" w="472727">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3" name="Google Shape;1343;p17"/>
            <p:cNvSpPr/>
            <p:nvPr/>
          </p:nvSpPr>
          <p:spPr>
            <a:xfrm>
              <a:off x="7623929" y="2800446"/>
              <a:ext cx="472882" cy="2800350"/>
            </a:xfrm>
            <a:custGeom>
              <a:rect b="b" l="l" r="r" t="t"/>
              <a:pathLst>
                <a:path extrusionOk="0" h="2800350" w="472882">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344" name="Google Shape;1344;p17"/>
          <p:cNvSpPr/>
          <p:nvPr/>
        </p:nvSpPr>
        <p:spPr>
          <a:xfrm>
            <a:off x="293218" y="4139675"/>
            <a:ext cx="789760" cy="792571"/>
          </a:xfrm>
          <a:custGeom>
            <a:rect b="b" l="l" r="r" t="t"/>
            <a:pathLst>
              <a:path extrusionOk="0" h="2476785" w="2467999">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5" name="Google Shape;1345;p17"/>
          <p:cNvSpPr/>
          <p:nvPr/>
        </p:nvSpPr>
        <p:spPr>
          <a:xfrm>
            <a:off x="332791" y="4117034"/>
            <a:ext cx="716127" cy="952713"/>
          </a:xfrm>
          <a:custGeom>
            <a:rect b="b" l="l" r="r" t="t"/>
            <a:pathLst>
              <a:path extrusionOk="0" h="2977229" w="2237898">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6" name="Google Shape;1346;p17"/>
          <p:cNvSpPr/>
          <p:nvPr/>
        </p:nvSpPr>
        <p:spPr>
          <a:xfrm>
            <a:off x="647037" y="4117003"/>
            <a:ext cx="397154" cy="952744"/>
          </a:xfrm>
          <a:custGeom>
            <a:rect b="b" l="l" r="r" t="t"/>
            <a:pathLst>
              <a:path extrusionOk="0" h="2977324" w="1241107">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7" name="Google Shape;1347;p17"/>
          <p:cNvSpPr/>
          <p:nvPr/>
        </p:nvSpPr>
        <p:spPr>
          <a:xfrm>
            <a:off x="330003" y="4117124"/>
            <a:ext cx="397032" cy="952622"/>
          </a:xfrm>
          <a:custGeom>
            <a:rect b="b" l="l" r="r" t="t"/>
            <a:pathLst>
              <a:path extrusionOk="0" h="2976943" w="1240726">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8" name="Google Shape;1348;p17"/>
          <p:cNvSpPr/>
          <p:nvPr/>
        </p:nvSpPr>
        <p:spPr>
          <a:xfrm>
            <a:off x="382741" y="4144758"/>
            <a:ext cx="603528" cy="221576"/>
          </a:xfrm>
          <a:custGeom>
            <a:rect b="b" l="l" r="r" t="t"/>
            <a:pathLst>
              <a:path extrusionOk="0" h="651694" w="1775081">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1349" name="Google Shape;1349;p17"/>
          <p:cNvGrpSpPr/>
          <p:nvPr/>
        </p:nvGrpSpPr>
        <p:grpSpPr>
          <a:xfrm>
            <a:off x="333826" y="3753932"/>
            <a:ext cx="175133" cy="504092"/>
            <a:chOff x="5819360" y="2638139"/>
            <a:chExt cx="550387" cy="1584198"/>
          </a:xfrm>
        </p:grpSpPr>
        <p:sp>
          <p:nvSpPr>
            <p:cNvPr id="1350" name="Google Shape;1350;p17"/>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1" name="Google Shape;1351;p17"/>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2" name="Google Shape;1352;p17"/>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3" name="Google Shape;1353;p17"/>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4" name="Google Shape;1354;p17"/>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5" name="Google Shape;1355;p17"/>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6" name="Google Shape;1356;p17"/>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57" name="Google Shape;1357;p17"/>
          <p:cNvGrpSpPr/>
          <p:nvPr/>
        </p:nvGrpSpPr>
        <p:grpSpPr>
          <a:xfrm>
            <a:off x="172954" y="3843621"/>
            <a:ext cx="326150" cy="492847"/>
            <a:chOff x="5581650" y="2652140"/>
            <a:chExt cx="1024984" cy="1548860"/>
          </a:xfrm>
        </p:grpSpPr>
        <p:sp>
          <p:nvSpPr>
            <p:cNvPr id="1358" name="Google Shape;1358;p17"/>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9" name="Google Shape;1359;p17"/>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0" name="Google Shape;1360;p17"/>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1" name="Google Shape;1361;p17"/>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2" name="Google Shape;1362;p17"/>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3" name="Google Shape;1363;p17"/>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4" name="Google Shape;1364;p17"/>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5" name="Google Shape;1365;p17"/>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66" name="Google Shape;1366;p17"/>
          <p:cNvGrpSpPr/>
          <p:nvPr/>
        </p:nvGrpSpPr>
        <p:grpSpPr>
          <a:xfrm>
            <a:off x="210472" y="3646381"/>
            <a:ext cx="274565" cy="624053"/>
            <a:chOff x="5662611" y="2447924"/>
            <a:chExt cx="862870" cy="1961198"/>
          </a:xfrm>
        </p:grpSpPr>
        <p:sp>
          <p:nvSpPr>
            <p:cNvPr id="1367" name="Google Shape;1367;p17"/>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8" name="Google Shape;1368;p17"/>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9" name="Google Shape;1369;p17"/>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0" name="Google Shape;1370;p17"/>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1" name="Google Shape;1371;p17"/>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2" name="Google Shape;1372;p17"/>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3" name="Google Shape;1373;p17"/>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74" name="Google Shape;1374;p17"/>
          <p:cNvGrpSpPr/>
          <p:nvPr/>
        </p:nvGrpSpPr>
        <p:grpSpPr>
          <a:xfrm>
            <a:off x="683472" y="3333361"/>
            <a:ext cx="746660" cy="790991"/>
            <a:chOff x="4924424" y="2185987"/>
            <a:chExt cx="2346511" cy="2485828"/>
          </a:xfrm>
        </p:grpSpPr>
        <p:sp>
          <p:nvSpPr>
            <p:cNvPr id="1375" name="Google Shape;1375;p17"/>
            <p:cNvSpPr/>
            <p:nvPr/>
          </p:nvSpPr>
          <p:spPr>
            <a:xfrm>
              <a:off x="4924424" y="2187130"/>
              <a:ext cx="2346511" cy="2484685"/>
            </a:xfrm>
            <a:custGeom>
              <a:rect b="b" l="l" r="r" t="t"/>
              <a:pathLst>
                <a:path extrusionOk="0" h="2484685" w="2346511">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6" name="Google Shape;1376;p17"/>
            <p:cNvSpPr/>
            <p:nvPr/>
          </p:nvSpPr>
          <p:spPr>
            <a:xfrm>
              <a:off x="4928330" y="2185987"/>
              <a:ext cx="1235201" cy="1784223"/>
            </a:xfrm>
            <a:custGeom>
              <a:rect b="b" l="l" r="r" t="t"/>
              <a:pathLst>
                <a:path extrusionOk="0" h="1784223" w="1235201">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7" name="Google Shape;1377;p17"/>
            <p:cNvSpPr/>
            <p:nvPr/>
          </p:nvSpPr>
          <p:spPr>
            <a:xfrm>
              <a:off x="4924520" y="2187510"/>
              <a:ext cx="1107852" cy="1702784"/>
            </a:xfrm>
            <a:custGeom>
              <a:rect b="b" l="l" r="r" t="t"/>
              <a:pathLst>
                <a:path extrusionOk="0" h="1702784" w="1107852">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8" name="Google Shape;1378;p17"/>
            <p:cNvSpPr/>
            <p:nvPr/>
          </p:nvSpPr>
          <p:spPr>
            <a:xfrm>
              <a:off x="4957762" y="2208656"/>
              <a:ext cx="1087088" cy="1689639"/>
            </a:xfrm>
            <a:custGeom>
              <a:rect b="b" l="l" r="r" t="t"/>
              <a:pathLst>
                <a:path extrusionOk="0" h="1689639" w="1087088">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9" name="Google Shape;1379;p17"/>
            <p:cNvSpPr/>
            <p:nvPr/>
          </p:nvSpPr>
          <p:spPr>
            <a:xfrm>
              <a:off x="4962810" y="2211990"/>
              <a:ext cx="1087183" cy="1689544"/>
            </a:xfrm>
            <a:custGeom>
              <a:rect b="b" l="l" r="r" t="t"/>
              <a:pathLst>
                <a:path extrusionOk="0" h="1689544" w="1087183">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0" name="Google Shape;1380;p17"/>
            <p:cNvSpPr/>
            <p:nvPr/>
          </p:nvSpPr>
          <p:spPr>
            <a:xfrm rot="1952229">
              <a:off x="6066496" y="2839856"/>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1" name="Google Shape;1381;p17"/>
            <p:cNvSpPr/>
            <p:nvPr/>
          </p:nvSpPr>
          <p:spPr>
            <a:xfrm rot="1952229">
              <a:off x="5993525" y="2954047"/>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2" name="Google Shape;1382;p17"/>
            <p:cNvSpPr/>
            <p:nvPr/>
          </p:nvSpPr>
          <p:spPr>
            <a:xfrm rot="1952229">
              <a:off x="5922555" y="3065061"/>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3" name="Google Shape;1383;p17"/>
            <p:cNvSpPr/>
            <p:nvPr/>
          </p:nvSpPr>
          <p:spPr>
            <a:xfrm rot="1952229">
              <a:off x="5881909" y="4171354"/>
              <a:ext cx="466614" cy="61777"/>
            </a:xfrm>
            <a:custGeom>
              <a:rect b="b" l="l" r="r" t="t"/>
              <a:pathLst>
                <a:path extrusionOk="0" h="61817" w="466915">
                  <a:moveTo>
                    <a:pt x="-414" y="-182"/>
                  </a:moveTo>
                  <a:lnTo>
                    <a:pt x="466502" y="-182"/>
                  </a:lnTo>
                  <a:lnTo>
                    <a:pt x="466502"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4" name="Google Shape;1384;p17"/>
            <p:cNvSpPr/>
            <p:nvPr/>
          </p:nvSpPr>
          <p:spPr>
            <a:xfrm rot="1952229">
              <a:off x="5810983" y="4282449"/>
              <a:ext cx="466614" cy="61777"/>
            </a:xfrm>
            <a:custGeom>
              <a:rect b="b" l="l" r="r" t="t"/>
              <a:pathLst>
                <a:path extrusionOk="0" h="61817" w="466915">
                  <a:moveTo>
                    <a:pt x="-414" y="-182"/>
                  </a:moveTo>
                  <a:lnTo>
                    <a:pt x="466501" y="-182"/>
                  </a:lnTo>
                  <a:lnTo>
                    <a:pt x="466501"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85" name="Google Shape;1385;p17"/>
          <p:cNvGrpSpPr/>
          <p:nvPr/>
        </p:nvGrpSpPr>
        <p:grpSpPr>
          <a:xfrm>
            <a:off x="598846" y="3843619"/>
            <a:ext cx="336646" cy="372695"/>
            <a:chOff x="5567361" y="2843527"/>
            <a:chExt cx="1057970" cy="1171259"/>
          </a:xfrm>
        </p:grpSpPr>
        <p:sp>
          <p:nvSpPr>
            <p:cNvPr id="1386" name="Google Shape;1386;p17"/>
            <p:cNvSpPr/>
            <p:nvPr/>
          </p:nvSpPr>
          <p:spPr>
            <a:xfrm>
              <a:off x="5567361" y="2886455"/>
              <a:ext cx="1057846" cy="1128331"/>
            </a:xfrm>
            <a:custGeom>
              <a:rect b="b" l="l" r="r" t="t"/>
              <a:pathLst>
                <a:path extrusionOk="0" h="1128331" w="1057846">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7" name="Google Shape;1387;p17"/>
            <p:cNvSpPr/>
            <p:nvPr/>
          </p:nvSpPr>
          <p:spPr>
            <a:xfrm rot="735886">
              <a:off x="5736138" y="2974525"/>
              <a:ext cx="864108" cy="329007"/>
            </a:xfrm>
            <a:custGeom>
              <a:rect b="b" l="l" r="r" t="t"/>
              <a:pathLst>
                <a:path extrusionOk="0" h="328898" w="863822">
                  <a:moveTo>
                    <a:pt x="-378" y="-365"/>
                  </a:moveTo>
                  <a:lnTo>
                    <a:pt x="863444" y="-365"/>
                  </a:lnTo>
                  <a:lnTo>
                    <a:pt x="863444" y="328533"/>
                  </a:lnTo>
                  <a:lnTo>
                    <a:pt x="-378" y="328533"/>
                  </a:lnTo>
                  <a:close/>
                </a:path>
              </a:pathLst>
            </a:custGeom>
            <a:solidFill>
              <a:srgbClr val="92E4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8" name="Google Shape;1388;p17"/>
            <p:cNvSpPr/>
            <p:nvPr/>
          </p:nvSpPr>
          <p:spPr>
            <a:xfrm>
              <a:off x="5567361" y="2886455"/>
              <a:ext cx="254984" cy="984884"/>
            </a:xfrm>
            <a:custGeom>
              <a:rect b="b" l="l" r="r" t="t"/>
              <a:pathLst>
                <a:path extrusionOk="0" h="984884" w="254984">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9" name="Google Shape;1389;p17"/>
            <p:cNvSpPr/>
            <p:nvPr/>
          </p:nvSpPr>
          <p:spPr>
            <a:xfrm>
              <a:off x="5854159" y="2938843"/>
              <a:ext cx="79057" cy="79057"/>
            </a:xfrm>
            <a:custGeom>
              <a:rect b="b" l="l" r="r" t="t"/>
              <a:pathLst>
                <a:path extrusionOk="0" h="79057" w="79057">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0" name="Google Shape;1390;p17"/>
            <p:cNvSpPr/>
            <p:nvPr/>
          </p:nvSpPr>
          <p:spPr>
            <a:xfrm>
              <a:off x="5983033" y="2966751"/>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1" name="Google Shape;1391;p17"/>
            <p:cNvSpPr/>
            <p:nvPr/>
          </p:nvSpPr>
          <p:spPr>
            <a:xfrm>
              <a:off x="6111906" y="2994754"/>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2" name="Google Shape;1392;p17"/>
            <p:cNvSpPr/>
            <p:nvPr/>
          </p:nvSpPr>
          <p:spPr>
            <a:xfrm>
              <a:off x="6240779" y="3022663"/>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3" name="Google Shape;1393;p17"/>
            <p:cNvSpPr/>
            <p:nvPr/>
          </p:nvSpPr>
          <p:spPr>
            <a:xfrm>
              <a:off x="6369652" y="3050666"/>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4" name="Google Shape;1394;p17"/>
            <p:cNvSpPr/>
            <p:nvPr/>
          </p:nvSpPr>
          <p:spPr>
            <a:xfrm>
              <a:off x="6498526" y="3078574"/>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5" name="Google Shape;1395;p17"/>
            <p:cNvSpPr/>
            <p:nvPr/>
          </p:nvSpPr>
          <p:spPr>
            <a:xfrm>
              <a:off x="6517700" y="2984021"/>
              <a:ext cx="94981" cy="173272"/>
            </a:xfrm>
            <a:custGeom>
              <a:rect b="b" l="l" r="r" t="t"/>
              <a:pathLst>
                <a:path extrusionOk="0" h="173272" w="94981">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6" name="Google Shape;1396;p17"/>
            <p:cNvSpPr/>
            <p:nvPr/>
          </p:nvSpPr>
          <p:spPr>
            <a:xfrm>
              <a:off x="6388483" y="2955446"/>
              <a:ext cx="95096" cy="173230"/>
            </a:xfrm>
            <a:custGeom>
              <a:rect b="b" l="l" r="r" t="t"/>
              <a:pathLst>
                <a:path extrusionOk="0" h="173230" w="95096">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7" name="Google Shape;1397;p17"/>
            <p:cNvSpPr/>
            <p:nvPr/>
          </p:nvSpPr>
          <p:spPr>
            <a:xfrm>
              <a:off x="6259020" y="2927334"/>
              <a:ext cx="95089" cy="173337"/>
            </a:xfrm>
            <a:custGeom>
              <a:rect b="b" l="l" r="r" t="t"/>
              <a:pathLst>
                <a:path extrusionOk="0" h="173337" w="95089">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8" name="Google Shape;1398;p17"/>
            <p:cNvSpPr/>
            <p:nvPr/>
          </p:nvSpPr>
          <p:spPr>
            <a:xfrm>
              <a:off x="6130033" y="2899712"/>
              <a:ext cx="95107" cy="173242"/>
            </a:xfrm>
            <a:custGeom>
              <a:rect b="b" l="l" r="r" t="t"/>
              <a:pathLst>
                <a:path extrusionOk="0" h="173242" w="95107">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9" name="Google Shape;1399;p17"/>
            <p:cNvSpPr/>
            <p:nvPr/>
          </p:nvSpPr>
          <p:spPr>
            <a:xfrm>
              <a:off x="6000951" y="2871613"/>
              <a:ext cx="95126" cy="173242"/>
            </a:xfrm>
            <a:custGeom>
              <a:rect b="b" l="l" r="r" t="t"/>
              <a:pathLst>
                <a:path extrusionOk="0" h="173242" w="95126">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0" name="Google Shape;1400;p17"/>
            <p:cNvSpPr/>
            <p:nvPr/>
          </p:nvSpPr>
          <p:spPr>
            <a:xfrm>
              <a:off x="5871810" y="2843527"/>
              <a:ext cx="94981" cy="173301"/>
            </a:xfrm>
            <a:custGeom>
              <a:rect b="b" l="l" r="r" t="t"/>
              <a:pathLst>
                <a:path extrusionOk="0" h="173301" w="94981">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01" name="Google Shape;1401;p17"/>
          <p:cNvGrpSpPr/>
          <p:nvPr/>
        </p:nvGrpSpPr>
        <p:grpSpPr>
          <a:xfrm>
            <a:off x="874903" y="3936890"/>
            <a:ext cx="309814" cy="327756"/>
            <a:chOff x="5609939" y="2914650"/>
            <a:chExt cx="973645" cy="1030033"/>
          </a:xfrm>
        </p:grpSpPr>
        <p:sp>
          <p:nvSpPr>
            <p:cNvPr id="1402" name="Google Shape;1402;p17"/>
            <p:cNvSpPr/>
            <p:nvPr/>
          </p:nvSpPr>
          <p:spPr>
            <a:xfrm rot="2487314">
              <a:off x="5912482" y="3535846"/>
              <a:ext cx="85975" cy="82068"/>
            </a:xfrm>
            <a:custGeom>
              <a:rect b="b" l="l" r="r" t="t"/>
              <a:pathLst>
                <a:path extrusionOk="0" h="82010" w="85915">
                  <a:moveTo>
                    <a:pt x="-470" y="-395"/>
                  </a:moveTo>
                  <a:lnTo>
                    <a:pt x="85446" y="-395"/>
                  </a:lnTo>
                  <a:lnTo>
                    <a:pt x="85446" y="81615"/>
                  </a:lnTo>
                  <a:lnTo>
                    <a:pt x="-470" y="816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3" name="Google Shape;1403;p17"/>
            <p:cNvSpPr/>
            <p:nvPr/>
          </p:nvSpPr>
          <p:spPr>
            <a:xfrm>
              <a:off x="5840444" y="2914650"/>
              <a:ext cx="743140" cy="743140"/>
            </a:xfrm>
            <a:custGeom>
              <a:rect b="b" l="l" r="r" t="t"/>
              <a:pathLst>
                <a:path extrusionOk="0" h="743140" w="74314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4" name="Google Shape;1404;p17"/>
            <p:cNvSpPr/>
            <p:nvPr/>
          </p:nvSpPr>
          <p:spPr>
            <a:xfrm>
              <a:off x="5893308" y="2967513"/>
              <a:ext cx="637413" cy="637413"/>
            </a:xfrm>
            <a:custGeom>
              <a:rect b="b" l="l" r="r" t="t"/>
              <a:pathLst>
                <a:path extrusionOk="0" h="637413" w="637413">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5" name="Google Shape;1405;p17"/>
            <p:cNvSpPr/>
            <p:nvPr/>
          </p:nvSpPr>
          <p:spPr>
            <a:xfrm rot="-543719">
              <a:off x="6172659" y="3111950"/>
              <a:ext cx="291459" cy="328796"/>
            </a:xfrm>
            <a:custGeom>
              <a:rect b="b" l="l" r="r" t="t"/>
              <a:pathLst>
                <a:path extrusionOk="0" h="328802" w="291464">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6" name="Google Shape;1406;p17"/>
            <p:cNvSpPr/>
            <p:nvPr/>
          </p:nvSpPr>
          <p:spPr>
            <a:xfrm>
              <a:off x="5893410" y="2967501"/>
              <a:ext cx="400518" cy="637493"/>
            </a:xfrm>
            <a:custGeom>
              <a:rect b="b" l="l" r="r" t="t"/>
              <a:pathLst>
                <a:path extrusionOk="0" h="637493" w="400518">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7" name="Google Shape;1407;p17"/>
            <p:cNvSpPr/>
            <p:nvPr/>
          </p:nvSpPr>
          <p:spPr>
            <a:xfrm>
              <a:off x="5717095" y="3622738"/>
              <a:ext cx="269366" cy="321945"/>
            </a:xfrm>
            <a:custGeom>
              <a:rect b="b" l="l" r="r" t="t"/>
              <a:pathLst>
                <a:path extrusionOk="0" h="321945" w="269366">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8" name="Google Shape;1408;p17"/>
            <p:cNvSpPr/>
            <p:nvPr/>
          </p:nvSpPr>
          <p:spPr>
            <a:xfrm>
              <a:off x="5609939" y="3556730"/>
              <a:ext cx="335470" cy="349948"/>
            </a:xfrm>
            <a:custGeom>
              <a:rect b="b" l="l" r="r" t="t"/>
              <a:pathLst>
                <a:path extrusionOk="0" h="349948" w="33547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9" name="Google Shape;1409;p17"/>
            <p:cNvSpPr/>
            <p:nvPr/>
          </p:nvSpPr>
          <p:spPr>
            <a:xfrm>
              <a:off x="5646610" y="3618404"/>
              <a:ext cx="249176" cy="265128"/>
            </a:xfrm>
            <a:custGeom>
              <a:rect b="b" l="l" r="r" t="t"/>
              <a:pathLst>
                <a:path extrusionOk="0" h="265128" w="249176">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10" name="Google Shape;1410;p17"/>
          <p:cNvGrpSpPr/>
          <p:nvPr/>
        </p:nvGrpSpPr>
        <p:grpSpPr>
          <a:xfrm>
            <a:off x="703593" y="3703605"/>
            <a:ext cx="127150" cy="466993"/>
            <a:chOff x="5900737" y="2691768"/>
            <a:chExt cx="399590" cy="1467608"/>
          </a:xfrm>
        </p:grpSpPr>
        <p:sp>
          <p:nvSpPr>
            <p:cNvPr id="1411" name="Google Shape;1411;p17"/>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2" name="Google Shape;1412;p17"/>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3" name="Google Shape;1413;p17"/>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4" name="Google Shape;1414;p17"/>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5" name="Google Shape;1415;p17"/>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6" name="Google Shape;1416;p17"/>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7" name="Google Shape;1417;p17"/>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8" name="Google Shape;1418;p17"/>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9" name="Google Shape;1419;p17"/>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0" name="Google Shape;1420;p17"/>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1" name="Google Shape;1421;p17"/>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22" name="Google Shape;1422;p17"/>
          <p:cNvGrpSpPr/>
          <p:nvPr/>
        </p:nvGrpSpPr>
        <p:grpSpPr>
          <a:xfrm rot="-467050">
            <a:off x="558879" y="3557057"/>
            <a:ext cx="110040" cy="613065"/>
            <a:chOff x="1159675" y="1837925"/>
            <a:chExt cx="324000" cy="1805100"/>
          </a:xfrm>
        </p:grpSpPr>
        <p:grpSp>
          <p:nvGrpSpPr>
            <p:cNvPr id="1423" name="Google Shape;1423;p17"/>
            <p:cNvGrpSpPr/>
            <p:nvPr/>
          </p:nvGrpSpPr>
          <p:grpSpPr>
            <a:xfrm>
              <a:off x="1159675" y="1837925"/>
              <a:ext cx="324000" cy="1805100"/>
              <a:chOff x="2605100" y="1971675"/>
              <a:chExt cx="324000" cy="1805100"/>
            </a:xfrm>
          </p:grpSpPr>
          <p:sp>
            <p:nvSpPr>
              <p:cNvPr id="1424" name="Google Shape;1424;p17"/>
              <p:cNvSpPr/>
              <p:nvPr/>
            </p:nvSpPr>
            <p:spPr>
              <a:xfrm>
                <a:off x="2605100" y="1971675"/>
                <a:ext cx="324000" cy="18051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1425" name="Google Shape;1425;p17"/>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1426" name="Google Shape;1426;p17"/>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7" name="Google Shape;1427;p17"/>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8" name="Google Shape;1428;p17"/>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9" name="Google Shape;1429;p17"/>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0" name="Google Shape;1430;p17"/>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1" name="Google Shape;1431;p17"/>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2" name="Google Shape;1432;p17"/>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3" name="Google Shape;1433;p17"/>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4" name="Google Shape;1434;p17"/>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5" name="Google Shape;1435;p17"/>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6" name="Google Shape;1436;p17"/>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7" name="Google Shape;1437;p17"/>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8" name="Google Shape;1438;p17"/>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9" name="Google Shape;1439;p17"/>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0" name="Google Shape;1440;p17"/>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1" name="Google Shape;1441;p17"/>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2" name="Google Shape;1442;p17"/>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3" name="Google Shape;1443;p17"/>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4" name="Google Shape;1444;p17"/>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5" name="Google Shape;1445;p17"/>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6" name="Google Shape;1446;p17"/>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7" name="Google Shape;1447;p17"/>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8" name="Google Shape;1448;p17"/>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9" name="Google Shape;1449;p17"/>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0" name="Google Shape;1450;p17"/>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1" name="Google Shape;1451;p17"/>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2" name="Google Shape;1452;p17"/>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3" name="Google Shape;1453;p17"/>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4" name="Google Shape;1454;p17"/>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5" name="Google Shape;1455;p17"/>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6" name="Google Shape;1456;p17"/>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7" name="Google Shape;1457;p17"/>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8" name="Google Shape;1458;p17"/>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9" name="Google Shape;1459;p17"/>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0" name="Google Shape;1460;p17"/>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1" name="Google Shape;1461;p17"/>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2" name="Google Shape;1462;p17"/>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3" name="Google Shape;1463;p17"/>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4" name="Google Shape;1464;p17"/>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5" name="Google Shape;1465;p17"/>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6" name="Google Shape;1466;p17"/>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7" name="Google Shape;1467;p17"/>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8" name="Google Shape;1468;p17"/>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9" name="Google Shape;1469;p17"/>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0" name="Google Shape;1470;p17"/>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1" name="Google Shape;1471;p17"/>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2" name="Google Shape;1472;p17"/>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3" name="Google Shape;1473;p17"/>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4" name="Google Shape;1474;p17"/>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5" name="Google Shape;1475;p17"/>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6" name="Google Shape;1476;p17"/>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7" name="Google Shape;1477;p17"/>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8" name="Google Shape;1478;p17"/>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9" name="Google Shape;1479;p17"/>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0" name="Google Shape;1480;p17"/>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1" name="Google Shape;1481;p17"/>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2" name="Google Shape;1482;p17"/>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3" name="Google Shape;1483;p17"/>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4" name="Google Shape;1484;p17"/>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5" name="Google Shape;1485;p17"/>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6" name="Google Shape;1486;p17"/>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7" name="Google Shape;1487;p17"/>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8" name="Google Shape;1488;p17"/>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9" name="Google Shape;1489;p17"/>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0" name="Google Shape;1490;p17"/>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1" name="Google Shape;1491;p17"/>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2" name="Google Shape;1492;p17"/>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3" name="Google Shape;1493;p17"/>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4" name="Google Shape;1494;p17"/>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5" name="Google Shape;1495;p17"/>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6" name="Google Shape;1496;p17"/>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7" name="Google Shape;1497;p17"/>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8" name="Google Shape;1498;p17"/>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9" name="Google Shape;1499;p17"/>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0" name="Google Shape;1500;p17"/>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1" name="Google Shape;1501;p17"/>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2" name="Google Shape;1502;p17"/>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3" name="Google Shape;1503;p17"/>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4" name="Google Shape;1504;p17"/>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5" name="Google Shape;1505;p17"/>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6" name="Google Shape;1506;p17"/>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7" name="Google Shape;1507;p17"/>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8" name="Google Shape;1508;p17"/>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9" name="Google Shape;1509;p17"/>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0" name="Google Shape;1510;p17"/>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1" name="Google Shape;1511;p17"/>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2" name="Google Shape;1512;p17"/>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3" name="Google Shape;1513;p17"/>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4" name="Google Shape;1514;p17"/>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5" name="Google Shape;1515;p17"/>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6" name="Google Shape;1516;p17"/>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7" name="Google Shape;1517;p17"/>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8" name="Google Shape;1518;p17"/>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9" name="Google Shape;1519;p17"/>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0" name="Google Shape;1520;p17"/>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1" name="Google Shape;1521;p17"/>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2" name="Google Shape;1522;p17"/>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3" name="Google Shape;1523;p17"/>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4" name="Google Shape;1524;p17"/>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5" name="Google Shape;1525;p17"/>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6" name="Google Shape;1526;p17"/>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7" name="Google Shape;1527;p17"/>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8" name="Google Shape;1528;p17"/>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9" name="Google Shape;1529;p17"/>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0" name="Google Shape;1530;p17"/>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1" name="Google Shape;1531;p17"/>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2" name="Google Shape;1532;p17"/>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3" name="Google Shape;1533;p17"/>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4" name="Google Shape;1534;p17"/>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5" name="Google Shape;1535;p17"/>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6" name="Google Shape;1536;p17"/>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537" name="Google Shape;1537;p17"/>
          <p:cNvGrpSpPr/>
          <p:nvPr/>
        </p:nvGrpSpPr>
        <p:grpSpPr>
          <a:xfrm>
            <a:off x="368320" y="3919751"/>
            <a:ext cx="343156" cy="342433"/>
            <a:chOff x="5558303" y="2891005"/>
            <a:chExt cx="1078430" cy="1076156"/>
          </a:xfrm>
        </p:grpSpPr>
        <p:sp>
          <p:nvSpPr>
            <p:cNvPr id="1538" name="Google Shape;1538;p17"/>
            <p:cNvSpPr/>
            <p:nvPr/>
          </p:nvSpPr>
          <p:spPr>
            <a:xfrm>
              <a:off x="5558303" y="2891005"/>
              <a:ext cx="1078430" cy="1076156"/>
            </a:xfrm>
            <a:custGeom>
              <a:rect b="b" l="l" r="r" t="t"/>
              <a:pathLst>
                <a:path extrusionOk="0" h="1076156" w="107843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9" name="Google Shape;1539;p17"/>
            <p:cNvSpPr/>
            <p:nvPr/>
          </p:nvSpPr>
          <p:spPr>
            <a:xfrm rot="-1304888">
              <a:off x="5625583" y="3074194"/>
              <a:ext cx="705654" cy="171206"/>
            </a:xfrm>
            <a:custGeom>
              <a:rect b="b" l="l" r="r" t="t"/>
              <a:pathLst>
                <a:path extrusionOk="0" h="171450" w="706659">
                  <a:moveTo>
                    <a:pt x="-296" y="-391"/>
                  </a:moveTo>
                  <a:lnTo>
                    <a:pt x="706364" y="-391"/>
                  </a:lnTo>
                  <a:lnTo>
                    <a:pt x="706364" y="171060"/>
                  </a:lnTo>
                  <a:lnTo>
                    <a:pt x="-296" y="17106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0" name="Google Shape;1540;p17"/>
            <p:cNvSpPr/>
            <p:nvPr/>
          </p:nvSpPr>
          <p:spPr>
            <a:xfrm rot="-1304888">
              <a:off x="5634988" y="3085943"/>
              <a:ext cx="686726" cy="148093"/>
            </a:xfrm>
            <a:custGeom>
              <a:rect b="b" l="l" r="r" t="t"/>
              <a:pathLst>
                <a:path extrusionOk="0" h="148304" w="687705">
                  <a:moveTo>
                    <a:pt x="-296" y="-390"/>
                  </a:moveTo>
                  <a:lnTo>
                    <a:pt x="687410" y="-390"/>
                  </a:lnTo>
                  <a:lnTo>
                    <a:pt x="687410" y="147914"/>
                  </a:lnTo>
                  <a:lnTo>
                    <a:pt x="-296" y="14791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1" name="Google Shape;1541;p17"/>
            <p:cNvSpPr/>
            <p:nvPr/>
          </p:nvSpPr>
          <p:spPr>
            <a:xfrm rot="-1304888">
              <a:off x="5719793" y="339259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2" name="Google Shape;1542;p17"/>
            <p:cNvSpPr/>
            <p:nvPr/>
          </p:nvSpPr>
          <p:spPr>
            <a:xfrm rot="-1304888">
              <a:off x="5856183" y="3338104"/>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3" name="Google Shape;1543;p17"/>
            <p:cNvSpPr/>
            <p:nvPr/>
          </p:nvSpPr>
          <p:spPr>
            <a:xfrm rot="-1304888">
              <a:off x="5992661" y="3283670"/>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4" name="Google Shape;1544;p17"/>
            <p:cNvSpPr/>
            <p:nvPr/>
          </p:nvSpPr>
          <p:spPr>
            <a:xfrm rot="-1304888">
              <a:off x="6129050" y="3229175"/>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5" name="Google Shape;1545;p17"/>
            <p:cNvSpPr/>
            <p:nvPr/>
          </p:nvSpPr>
          <p:spPr>
            <a:xfrm rot="-1304888">
              <a:off x="6265528" y="317464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6" name="Google Shape;1546;p17"/>
            <p:cNvSpPr/>
            <p:nvPr/>
          </p:nvSpPr>
          <p:spPr>
            <a:xfrm rot="-1304888">
              <a:off x="5777346" y="3536825"/>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7" name="Google Shape;1547;p17"/>
            <p:cNvSpPr/>
            <p:nvPr/>
          </p:nvSpPr>
          <p:spPr>
            <a:xfrm rot="-1304888">
              <a:off x="5913824" y="348229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8" name="Google Shape;1548;p17"/>
            <p:cNvSpPr/>
            <p:nvPr/>
          </p:nvSpPr>
          <p:spPr>
            <a:xfrm rot="-1304888">
              <a:off x="6050249" y="34279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9" name="Google Shape;1549;p17"/>
            <p:cNvSpPr/>
            <p:nvPr/>
          </p:nvSpPr>
          <p:spPr>
            <a:xfrm rot="-1304888">
              <a:off x="6186727" y="337345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0" name="Google Shape;1550;p17"/>
            <p:cNvSpPr/>
            <p:nvPr/>
          </p:nvSpPr>
          <p:spPr>
            <a:xfrm rot="-1304888">
              <a:off x="6323117" y="3318963"/>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1" name="Google Shape;1551;p17"/>
            <p:cNvSpPr/>
            <p:nvPr/>
          </p:nvSpPr>
          <p:spPr>
            <a:xfrm rot="-1304888">
              <a:off x="5834928" y="368110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2" name="Google Shape;1552;p17"/>
            <p:cNvSpPr/>
            <p:nvPr/>
          </p:nvSpPr>
          <p:spPr>
            <a:xfrm rot="-1304888">
              <a:off x="5971317" y="3626613"/>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3" name="Google Shape;1553;p17"/>
            <p:cNvSpPr/>
            <p:nvPr/>
          </p:nvSpPr>
          <p:spPr>
            <a:xfrm rot="-1304888">
              <a:off x="6107795" y="3572179"/>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4" name="Google Shape;1554;p17"/>
            <p:cNvSpPr/>
            <p:nvPr/>
          </p:nvSpPr>
          <p:spPr>
            <a:xfrm rot="-1304888">
              <a:off x="6244185" y="35176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5" name="Google Shape;1555;p17"/>
            <p:cNvSpPr/>
            <p:nvPr/>
          </p:nvSpPr>
          <p:spPr>
            <a:xfrm rot="-1304888">
              <a:off x="6380758" y="346315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6" name="Google Shape;1556;p17"/>
            <p:cNvSpPr/>
            <p:nvPr/>
          </p:nvSpPr>
          <p:spPr>
            <a:xfrm>
              <a:off x="5874733" y="3807332"/>
              <a:ext cx="124396" cy="112204"/>
            </a:xfrm>
            <a:custGeom>
              <a:rect b="b" l="l" r="r" t="t"/>
              <a:pathLst>
                <a:path extrusionOk="0" h="112204" w="124396">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7" name="Google Shape;1557;p17"/>
            <p:cNvSpPr/>
            <p:nvPr/>
          </p:nvSpPr>
          <p:spPr>
            <a:xfrm>
              <a:off x="6010750" y="3753135"/>
              <a:ext cx="115633" cy="72580"/>
            </a:xfrm>
            <a:custGeom>
              <a:rect b="b" l="l" r="r" t="t"/>
              <a:pathLst>
                <a:path extrusionOk="0" h="72580" w="115633">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8" name="Google Shape;1558;p17"/>
            <p:cNvSpPr/>
            <p:nvPr/>
          </p:nvSpPr>
          <p:spPr>
            <a:xfrm>
              <a:off x="6147625" y="3698366"/>
              <a:ext cx="114871" cy="54673"/>
            </a:xfrm>
            <a:custGeom>
              <a:rect b="b" l="l" r="r" t="t"/>
              <a:pathLst>
                <a:path extrusionOk="0" h="54673" w="114871">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9" name="Google Shape;1559;p17"/>
            <p:cNvSpPr/>
            <p:nvPr/>
          </p:nvSpPr>
          <p:spPr>
            <a:xfrm>
              <a:off x="6284118" y="3643883"/>
              <a:ext cx="122300" cy="56768"/>
            </a:xfrm>
            <a:custGeom>
              <a:rect b="b" l="l" r="r" t="t"/>
              <a:pathLst>
                <a:path extrusionOk="0" h="56768" w="12230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0" name="Google Shape;1560;p17"/>
            <p:cNvSpPr/>
            <p:nvPr/>
          </p:nvSpPr>
          <p:spPr>
            <a:xfrm>
              <a:off x="6420802" y="3589590"/>
              <a:ext cx="137541" cy="78771"/>
            </a:xfrm>
            <a:custGeom>
              <a:rect b="b" l="l" r="r" t="t"/>
              <a:pathLst>
                <a:path extrusionOk="0" h="78771" w="137541">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1" name="Google Shape;1561;p17"/>
            <p:cNvSpPr/>
            <p:nvPr/>
          </p:nvSpPr>
          <p:spPr>
            <a:xfrm rot="-1301707">
              <a:off x="5726680" y="3400118"/>
              <a:ext cx="103246" cy="103246"/>
            </a:xfrm>
            <a:custGeom>
              <a:rect b="b" l="l" r="r" t="t"/>
              <a:pathLst>
                <a:path extrusionOk="0" h="103153" w="103153">
                  <a:moveTo>
                    <a:pt x="-296" y="-390"/>
                  </a:moveTo>
                  <a:lnTo>
                    <a:pt x="102858" y="-390"/>
                  </a:lnTo>
                  <a:lnTo>
                    <a:pt x="102858" y="102764"/>
                  </a:lnTo>
                  <a:lnTo>
                    <a:pt x="-296" y="102764"/>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2" name="Google Shape;1562;p17"/>
            <p:cNvSpPr/>
            <p:nvPr/>
          </p:nvSpPr>
          <p:spPr>
            <a:xfrm rot="-1304888">
              <a:off x="5862197" y="3338346"/>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3" name="Google Shape;1563;p17"/>
            <p:cNvSpPr/>
            <p:nvPr/>
          </p:nvSpPr>
          <p:spPr>
            <a:xfrm rot="-1304888">
              <a:off x="5998296" y="3284040"/>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4" name="Google Shape;1564;p17"/>
            <p:cNvSpPr/>
            <p:nvPr/>
          </p:nvSpPr>
          <p:spPr>
            <a:xfrm rot="-1304888">
              <a:off x="6134456" y="3229645"/>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5" name="Google Shape;1565;p17"/>
            <p:cNvSpPr/>
            <p:nvPr/>
          </p:nvSpPr>
          <p:spPr>
            <a:xfrm rot="-1304888">
              <a:off x="6270520" y="3175251"/>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6" name="Google Shape;1566;p17"/>
            <p:cNvSpPr/>
            <p:nvPr/>
          </p:nvSpPr>
          <p:spPr>
            <a:xfrm rot="-1304888">
              <a:off x="5783590" y="35368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7" name="Google Shape;1567;p17"/>
            <p:cNvSpPr/>
            <p:nvPr/>
          </p:nvSpPr>
          <p:spPr>
            <a:xfrm rot="-1304888">
              <a:off x="5919655" y="34825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8" name="Google Shape;1568;p17"/>
            <p:cNvSpPr/>
            <p:nvPr/>
          </p:nvSpPr>
          <p:spPr>
            <a:xfrm rot="-1304888">
              <a:off x="6055849" y="3428268"/>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9" name="Google Shape;1569;p17"/>
            <p:cNvSpPr/>
            <p:nvPr/>
          </p:nvSpPr>
          <p:spPr>
            <a:xfrm rot="-1301707">
              <a:off x="6193332" y="3381587"/>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0" name="Google Shape;1570;p17"/>
            <p:cNvSpPr/>
            <p:nvPr/>
          </p:nvSpPr>
          <p:spPr>
            <a:xfrm rot="-1304888">
              <a:off x="6328197" y="3319532"/>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1" name="Google Shape;1571;p17"/>
            <p:cNvSpPr/>
            <p:nvPr/>
          </p:nvSpPr>
          <p:spPr>
            <a:xfrm rot="-1304888">
              <a:off x="5839973" y="3681587"/>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2" name="Google Shape;1572;p17"/>
            <p:cNvSpPr/>
            <p:nvPr/>
          </p:nvSpPr>
          <p:spPr>
            <a:xfrm rot="-1304888">
              <a:off x="5976161" y="3627341"/>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3" name="Google Shape;1573;p17"/>
            <p:cNvSpPr/>
            <p:nvPr/>
          </p:nvSpPr>
          <p:spPr>
            <a:xfrm rot="-1304888">
              <a:off x="6112320" y="3572946"/>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4" name="Google Shape;1574;p17"/>
            <p:cNvSpPr/>
            <p:nvPr/>
          </p:nvSpPr>
          <p:spPr>
            <a:xfrm rot="-1301707">
              <a:off x="6249681" y="3526522"/>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5" name="Google Shape;1575;p17"/>
            <p:cNvSpPr/>
            <p:nvPr/>
          </p:nvSpPr>
          <p:spPr>
            <a:xfrm rot="-1304888">
              <a:off x="6384668" y="3464210"/>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6" name="Google Shape;1576;p17"/>
            <p:cNvSpPr/>
            <p:nvPr/>
          </p:nvSpPr>
          <p:spPr>
            <a:xfrm>
              <a:off x="5882258" y="3810285"/>
              <a:ext cx="110299" cy="103536"/>
            </a:xfrm>
            <a:custGeom>
              <a:rect b="b" l="l" r="r" t="t"/>
              <a:pathLst>
                <a:path extrusionOk="0" h="103536" w="110299">
                  <a:moveTo>
                    <a:pt x="110299" y="36385"/>
                  </a:moveTo>
                  <a:lnTo>
                    <a:pt x="26098" y="103537"/>
                  </a:lnTo>
                  <a:lnTo>
                    <a:pt x="0" y="38100"/>
                  </a:lnTo>
                  <a:lnTo>
                    <a:pt x="95821" y="0"/>
                  </a:lnTo>
                  <a:lnTo>
                    <a:pt x="110299" y="3638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7" name="Google Shape;1577;p17"/>
            <p:cNvSpPr/>
            <p:nvPr/>
          </p:nvSpPr>
          <p:spPr>
            <a:xfrm>
              <a:off x="6018370" y="3755992"/>
              <a:ext cx="101060" cy="65532"/>
            </a:xfrm>
            <a:custGeom>
              <a:rect b="b" l="l" r="r" t="t"/>
              <a:pathLst>
                <a:path extrusionOk="0" h="65532" w="10106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8" name="Google Shape;1578;p17"/>
            <p:cNvSpPr/>
            <p:nvPr/>
          </p:nvSpPr>
          <p:spPr>
            <a:xfrm>
              <a:off x="6154768" y="3701509"/>
              <a:ext cx="99917" cy="48482"/>
            </a:xfrm>
            <a:custGeom>
              <a:rect b="b" l="l" r="r" t="t"/>
              <a:pathLst>
                <a:path extrusionOk="0" h="48482" w="99917">
                  <a:moveTo>
                    <a:pt x="99621" y="9992"/>
                  </a:moveTo>
                  <a:cubicBezTo>
                    <a:pt x="67074" y="21022"/>
                    <a:pt x="35118" y="33747"/>
                    <a:pt x="3895" y="48092"/>
                  </a:cubicBezTo>
                  <a:lnTo>
                    <a:pt x="-296" y="37710"/>
                  </a:lnTo>
                  <a:lnTo>
                    <a:pt x="95526"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9" name="Google Shape;1579;p17"/>
            <p:cNvSpPr/>
            <p:nvPr/>
          </p:nvSpPr>
          <p:spPr>
            <a:xfrm>
              <a:off x="6290976" y="3647312"/>
              <a:ext cx="106584" cy="51339"/>
            </a:xfrm>
            <a:custGeom>
              <a:rect b="b" l="l" r="r" t="t"/>
              <a:pathLst>
                <a:path extrusionOk="0" h="51339" w="106584">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0" name="Google Shape;1580;p17"/>
            <p:cNvSpPr/>
            <p:nvPr/>
          </p:nvSpPr>
          <p:spPr>
            <a:xfrm>
              <a:off x="6426802" y="3592829"/>
              <a:ext cx="121824" cy="74485"/>
            </a:xfrm>
            <a:custGeom>
              <a:rect b="b" l="l" r="r" t="t"/>
              <a:pathLst>
                <a:path extrusionOk="0" h="74485" w="121824">
                  <a:moveTo>
                    <a:pt x="121825" y="65151"/>
                  </a:moveTo>
                  <a:lnTo>
                    <a:pt x="14478" y="74486"/>
                  </a:lnTo>
                  <a:lnTo>
                    <a:pt x="0" y="38195"/>
                  </a:lnTo>
                  <a:lnTo>
                    <a:pt x="95726" y="0"/>
                  </a:lnTo>
                  <a:lnTo>
                    <a:pt x="121825" y="6515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1" name="Google Shape;1581;p17"/>
            <p:cNvSpPr/>
            <p:nvPr/>
          </p:nvSpPr>
          <p:spPr>
            <a:xfrm>
              <a:off x="6019894" y="2963131"/>
              <a:ext cx="306228" cy="259937"/>
            </a:xfrm>
            <a:custGeom>
              <a:rect b="b" l="l" r="r" t="t"/>
              <a:pathLst>
                <a:path extrusionOk="0" h="259937" w="306228">
                  <a:moveTo>
                    <a:pt x="46482" y="81725"/>
                  </a:moveTo>
                  <a:lnTo>
                    <a:pt x="251270" y="0"/>
                  </a:lnTo>
                  <a:lnTo>
                    <a:pt x="306229" y="137731"/>
                  </a:lnTo>
                  <a:lnTo>
                    <a:pt x="0" y="259937"/>
                  </a:lnTo>
                  <a:lnTo>
                    <a:pt x="46482" y="81725"/>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582" name="Google Shape;1582;p17"/>
          <p:cNvGrpSpPr/>
          <p:nvPr/>
        </p:nvGrpSpPr>
        <p:grpSpPr>
          <a:xfrm>
            <a:off x="350221" y="4162748"/>
            <a:ext cx="671819" cy="904559"/>
            <a:chOff x="9306019" y="3257883"/>
            <a:chExt cx="2111311" cy="2842736"/>
          </a:xfrm>
        </p:grpSpPr>
        <p:sp>
          <p:nvSpPr>
            <p:cNvPr id="1583" name="Google Shape;1583;p17"/>
            <p:cNvSpPr/>
            <p:nvPr/>
          </p:nvSpPr>
          <p:spPr>
            <a:xfrm>
              <a:off x="9308115" y="3476672"/>
              <a:ext cx="2106929" cy="2623946"/>
            </a:xfrm>
            <a:custGeom>
              <a:rect b="b" l="l" r="r" t="t"/>
              <a:pathLst>
                <a:path extrusionOk="0" h="2623946" w="2106929">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4" name="Google Shape;1584;p17"/>
            <p:cNvSpPr/>
            <p:nvPr/>
          </p:nvSpPr>
          <p:spPr>
            <a:xfrm>
              <a:off x="9306019" y="3476672"/>
              <a:ext cx="1114520" cy="2623947"/>
            </a:xfrm>
            <a:custGeom>
              <a:rect b="b" l="l" r="r" t="t"/>
              <a:pathLst>
                <a:path extrusionOk="0" h="2623947" w="111452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5" name="Google Shape;1585;p17"/>
            <p:cNvSpPr/>
            <p:nvPr/>
          </p:nvSpPr>
          <p:spPr>
            <a:xfrm>
              <a:off x="10302810" y="3476672"/>
              <a:ext cx="1114520" cy="2623947"/>
            </a:xfrm>
            <a:custGeom>
              <a:rect b="b" l="l" r="r" t="t"/>
              <a:pathLst>
                <a:path extrusionOk="0" h="2623947" w="111452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6" name="Google Shape;1586;p17"/>
            <p:cNvSpPr/>
            <p:nvPr/>
          </p:nvSpPr>
          <p:spPr>
            <a:xfrm>
              <a:off x="9580816" y="4611957"/>
              <a:ext cx="1518000" cy="1269300"/>
            </a:xfrm>
            <a:prstGeom prst="roundRect">
              <a:avLst>
                <a:gd fmla="val 13029"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7" name="Google Shape;1587;p17"/>
            <p:cNvSpPr/>
            <p:nvPr/>
          </p:nvSpPr>
          <p:spPr>
            <a:xfrm>
              <a:off x="9600913" y="4622816"/>
              <a:ext cx="1504188" cy="1257871"/>
            </a:xfrm>
            <a:custGeom>
              <a:rect b="b" l="l" r="r" t="t"/>
              <a:pathLst>
                <a:path extrusionOk="0" h="1257871" w="1504188">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8" name="Google Shape;1588;p17"/>
            <p:cNvSpPr/>
            <p:nvPr/>
          </p:nvSpPr>
          <p:spPr>
            <a:xfrm>
              <a:off x="9587674" y="4610338"/>
              <a:ext cx="1504378" cy="1257871"/>
            </a:xfrm>
            <a:custGeom>
              <a:rect b="b" l="l" r="r" t="t"/>
              <a:pathLst>
                <a:path extrusionOk="0" h="1257871" w="1504378">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9" name="Google Shape;1589;p17"/>
            <p:cNvSpPr/>
            <p:nvPr/>
          </p:nvSpPr>
          <p:spPr>
            <a:xfrm>
              <a:off x="9577577" y="4955524"/>
              <a:ext cx="1524666" cy="66294"/>
            </a:xfrm>
            <a:custGeom>
              <a:rect b="b" l="l" r="r" t="t"/>
              <a:pathLst>
                <a:path extrusionOk="0" h="66294" w="1524666">
                  <a:moveTo>
                    <a:pt x="0" y="0"/>
                  </a:moveTo>
                  <a:lnTo>
                    <a:pt x="1524667" y="0"/>
                  </a:lnTo>
                  <a:lnTo>
                    <a:pt x="1524667" y="66294"/>
                  </a:lnTo>
                  <a:lnTo>
                    <a:pt x="0" y="66294"/>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0" name="Google Shape;1590;p17"/>
            <p:cNvSpPr/>
            <p:nvPr/>
          </p:nvSpPr>
          <p:spPr>
            <a:xfrm>
              <a:off x="9577577" y="5021818"/>
              <a:ext cx="1524666" cy="66294"/>
            </a:xfrm>
            <a:custGeom>
              <a:rect b="b" l="l" r="r" t="t"/>
              <a:pathLst>
                <a:path extrusionOk="0" h="66294" w="1524666">
                  <a:moveTo>
                    <a:pt x="0" y="0"/>
                  </a:moveTo>
                  <a:lnTo>
                    <a:pt x="1524667" y="0"/>
                  </a:lnTo>
                  <a:lnTo>
                    <a:pt x="1524667" y="66294"/>
                  </a:lnTo>
                  <a:lnTo>
                    <a:pt x="0" y="66294"/>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1" name="Google Shape;1591;p17"/>
            <p:cNvSpPr/>
            <p:nvPr/>
          </p:nvSpPr>
          <p:spPr>
            <a:xfrm>
              <a:off x="9561766" y="5029724"/>
              <a:ext cx="48006" cy="105822"/>
            </a:xfrm>
            <a:custGeom>
              <a:rect b="b" l="l" r="r" t="t"/>
              <a:pathLst>
                <a:path extrusionOk="0" h="105822" w="48006">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2" name="Google Shape;1592;p17"/>
            <p:cNvSpPr/>
            <p:nvPr/>
          </p:nvSpPr>
          <p:spPr>
            <a:xfrm>
              <a:off x="9554431" y="5023931"/>
              <a:ext cx="62769" cy="118854"/>
            </a:xfrm>
            <a:custGeom>
              <a:rect b="b" l="l" r="r" t="t"/>
              <a:pathLst>
                <a:path extrusionOk="0" h="118854" w="62769">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3" name="Google Shape;1593;p17"/>
            <p:cNvSpPr/>
            <p:nvPr/>
          </p:nvSpPr>
          <p:spPr>
            <a:xfrm>
              <a:off x="9561766" y="5138785"/>
              <a:ext cx="48006" cy="213740"/>
            </a:xfrm>
            <a:custGeom>
              <a:rect b="b" l="l" r="r" t="t"/>
              <a:pathLst>
                <a:path extrusionOk="0" h="213740" w="48006">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4" name="Google Shape;1594;p17"/>
            <p:cNvSpPr/>
            <p:nvPr/>
          </p:nvSpPr>
          <p:spPr>
            <a:xfrm>
              <a:off x="9554431" y="5132992"/>
              <a:ext cx="62769" cy="226867"/>
            </a:xfrm>
            <a:custGeom>
              <a:rect b="b" l="l" r="r" t="t"/>
              <a:pathLst>
                <a:path extrusionOk="0" h="226867" w="62769">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5" name="Google Shape;1595;p17"/>
            <p:cNvSpPr/>
            <p:nvPr/>
          </p:nvSpPr>
          <p:spPr>
            <a:xfrm>
              <a:off x="10361675" y="5671995"/>
              <a:ext cx="8667" cy="9525"/>
            </a:xfrm>
            <a:custGeom>
              <a:rect b="b" l="l" r="r" t="t"/>
              <a:pathLst>
                <a:path extrusionOk="0" h="9525" w="8667">
                  <a:moveTo>
                    <a:pt x="-243" y="-446"/>
                  </a:moveTo>
                  <a:lnTo>
                    <a:pt x="8425" y="-446"/>
                  </a:lnTo>
                  <a:lnTo>
                    <a:pt x="8425"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6" name="Google Shape;1596;p17"/>
            <p:cNvSpPr/>
            <p:nvPr/>
          </p:nvSpPr>
          <p:spPr>
            <a:xfrm>
              <a:off x="10353007" y="5671328"/>
              <a:ext cx="8667" cy="9525"/>
            </a:xfrm>
            <a:custGeom>
              <a:rect b="b" l="l" r="r" t="t"/>
              <a:pathLst>
                <a:path extrusionOk="0" h="9525" w="8667">
                  <a:moveTo>
                    <a:pt x="-243" y="-446"/>
                  </a:moveTo>
                  <a:lnTo>
                    <a:pt x="8425" y="-446"/>
                  </a:lnTo>
                  <a:lnTo>
                    <a:pt x="-243"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7" name="Google Shape;1597;p17"/>
            <p:cNvSpPr/>
            <p:nvPr/>
          </p:nvSpPr>
          <p:spPr>
            <a:xfrm>
              <a:off x="9396611" y="3257883"/>
              <a:ext cx="1930679" cy="674465"/>
            </a:xfrm>
            <a:custGeom>
              <a:rect b="b" l="l" r="r" t="t"/>
              <a:pathLst>
                <a:path extrusionOk="0" h="674465" w="1930679">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8" name="Google Shape;1598;p17"/>
            <p:cNvSpPr/>
            <p:nvPr/>
          </p:nvSpPr>
          <p:spPr>
            <a:xfrm>
              <a:off x="10323289" y="3617643"/>
              <a:ext cx="9525" cy="1904"/>
            </a:xfrm>
            <a:custGeom>
              <a:rect b="b" l="l" r="r" t="t"/>
              <a:pathLst>
                <a:path extrusionOk="0" h="1904" w="9525">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9" name="Google Shape;1599;p17"/>
            <p:cNvSpPr/>
            <p:nvPr/>
          </p:nvSpPr>
          <p:spPr>
            <a:xfrm>
              <a:off x="10414824" y="3640598"/>
              <a:ext cx="42" cy="666"/>
            </a:xfrm>
            <a:custGeom>
              <a:rect b="b" l="l" r="r" t="t"/>
              <a:pathLst>
                <a:path extrusionOk="0" h="666" w="42">
                  <a:moveTo>
                    <a:pt x="-243" y="-446"/>
                  </a:moveTo>
                  <a:cubicBezTo>
                    <a:pt x="-186" y="-227"/>
                    <a:pt x="-186" y="2"/>
                    <a:pt x="-243" y="221"/>
                  </a:cubicBezTo>
                  <a:lnTo>
                    <a:pt x="-243" y="22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0" name="Google Shape;1600;p17"/>
            <p:cNvSpPr/>
            <p:nvPr/>
          </p:nvSpPr>
          <p:spPr>
            <a:xfrm>
              <a:off x="10413777" y="3641264"/>
              <a:ext cx="952" cy="2000"/>
            </a:xfrm>
            <a:custGeom>
              <a:rect b="b" l="l" r="r" t="t"/>
              <a:pathLst>
                <a:path extrusionOk="0" h="2000" w="952">
                  <a:moveTo>
                    <a:pt x="709" y="-446"/>
                  </a:moveTo>
                  <a:lnTo>
                    <a:pt x="709" y="-446"/>
                  </a:lnTo>
                  <a:lnTo>
                    <a:pt x="-243" y="15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1" name="Google Shape;1601;p17"/>
            <p:cNvSpPr/>
            <p:nvPr/>
          </p:nvSpPr>
          <p:spPr>
            <a:xfrm>
              <a:off x="10414824" y="3639169"/>
              <a:ext cx="666" cy="1428"/>
            </a:xfrm>
            <a:custGeom>
              <a:rect b="b" l="l" r="r" t="t"/>
              <a:pathLst>
                <a:path extrusionOk="0" h="1428" w="666">
                  <a:moveTo>
                    <a:pt x="424" y="-351"/>
                  </a:moveTo>
                  <a:lnTo>
                    <a:pt x="-243" y="983"/>
                  </a:lnTo>
                  <a:lnTo>
                    <a:pt x="-243" y="316"/>
                  </a:lnTo>
                  <a:cubicBezTo>
                    <a:pt x="-243" y="316"/>
                    <a:pt x="-243" y="-255"/>
                    <a:pt x="-243" y="-446"/>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2" name="Google Shape;1602;p17"/>
            <p:cNvSpPr/>
            <p:nvPr/>
          </p:nvSpPr>
          <p:spPr>
            <a:xfrm>
              <a:off x="9731596" y="3773472"/>
              <a:ext cx="857" cy="1714"/>
            </a:xfrm>
            <a:custGeom>
              <a:rect b="b" l="l" r="r" t="t"/>
              <a:pathLst>
                <a:path extrusionOk="0" h="1714" w="857">
                  <a:moveTo>
                    <a:pt x="857" y="1715"/>
                  </a:moveTo>
                  <a:lnTo>
                    <a:pt x="286" y="952"/>
                  </a:lnTo>
                  <a:lnTo>
                    <a:pt x="0" y="0"/>
                  </a:lnTo>
                  <a:lnTo>
                    <a:pt x="571" y="762"/>
                  </a:lnTo>
                  <a:lnTo>
                    <a:pt x="857" y="17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3" name="Google Shape;1603;p17"/>
            <p:cNvSpPr/>
            <p:nvPr/>
          </p:nvSpPr>
          <p:spPr>
            <a:xfrm>
              <a:off x="11275408" y="3868245"/>
              <a:ext cx="48006" cy="105822"/>
            </a:xfrm>
            <a:custGeom>
              <a:rect b="b" l="l" r="r" t="t"/>
              <a:pathLst>
                <a:path extrusionOk="0" h="105822" w="48006">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4" name="Google Shape;1604;p17"/>
            <p:cNvSpPr/>
            <p:nvPr/>
          </p:nvSpPr>
          <p:spPr>
            <a:xfrm>
              <a:off x="11268169" y="3860911"/>
              <a:ext cx="62674" cy="120491"/>
            </a:xfrm>
            <a:custGeom>
              <a:rect b="b" l="l" r="r" t="t"/>
              <a:pathLst>
                <a:path extrusionOk="0" h="120491" w="62674">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5" name="Google Shape;1605;p17"/>
            <p:cNvSpPr/>
            <p:nvPr/>
          </p:nvSpPr>
          <p:spPr>
            <a:xfrm>
              <a:off x="11275408" y="3977307"/>
              <a:ext cx="48006" cy="213740"/>
            </a:xfrm>
            <a:custGeom>
              <a:rect b="b" l="l" r="r" t="t"/>
              <a:pathLst>
                <a:path extrusionOk="0" h="213740" w="48006">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6" name="Google Shape;1606;p17"/>
            <p:cNvSpPr/>
            <p:nvPr/>
          </p:nvSpPr>
          <p:spPr>
            <a:xfrm>
              <a:off x="11268169" y="3969877"/>
              <a:ext cx="62674" cy="228504"/>
            </a:xfrm>
            <a:custGeom>
              <a:rect b="b" l="l" r="r" t="t"/>
              <a:pathLst>
                <a:path extrusionOk="0" h="228504" w="62674">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607" name="Google Shape;1607;p17"/>
          <p:cNvGrpSpPr/>
          <p:nvPr/>
        </p:nvGrpSpPr>
        <p:grpSpPr>
          <a:xfrm flipH="1" rot="10800000">
            <a:off x="5666549" y="-14437"/>
            <a:ext cx="3477455" cy="976480"/>
            <a:chOff x="7622268" y="5719681"/>
            <a:chExt cx="4636607" cy="1301974"/>
          </a:xfrm>
        </p:grpSpPr>
        <p:grpSp>
          <p:nvGrpSpPr>
            <p:cNvPr id="1608" name="Google Shape;1608;p17"/>
            <p:cNvGrpSpPr/>
            <p:nvPr/>
          </p:nvGrpSpPr>
          <p:grpSpPr>
            <a:xfrm>
              <a:off x="9381189" y="5719681"/>
              <a:ext cx="2707325" cy="1299722"/>
              <a:chOff x="6723350" y="566875"/>
              <a:chExt cx="1552188" cy="1732500"/>
            </a:xfrm>
          </p:grpSpPr>
          <p:cxnSp>
            <p:nvCxnSpPr>
              <p:cNvPr id="1609" name="Google Shape;1609;p17"/>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0" name="Google Shape;1610;p17"/>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1" name="Google Shape;1611;p17"/>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2" name="Google Shape;1612;p17"/>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3" name="Google Shape;1613;p17"/>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4" name="Google Shape;1614;p17"/>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5" name="Google Shape;1615;p17"/>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6" name="Google Shape;1616;p17"/>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1617" name="Google Shape;1617;p17"/>
            <p:cNvGrpSpPr/>
            <p:nvPr/>
          </p:nvGrpSpPr>
          <p:grpSpPr>
            <a:xfrm rot="5400000">
              <a:off x="9545961" y="3953195"/>
              <a:ext cx="789219" cy="4636607"/>
              <a:chOff x="6723350" y="566875"/>
              <a:chExt cx="452482" cy="2658300"/>
            </a:xfrm>
          </p:grpSpPr>
          <p:cxnSp>
            <p:nvCxnSpPr>
              <p:cNvPr id="1618" name="Google Shape;1618;p17"/>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9" name="Google Shape;1619;p17"/>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1620" name="Google Shape;1620;p17"/>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1621" name="Google Shape;1621;p17"/>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1622" name="Google Shape;1622;p17"/>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1623" name="Google Shape;1623;p17"/>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1624" name="Google Shape;1624;p17"/>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
        <p:nvSpPr>
          <p:cNvPr id="1625" name="Google Shape;1625;p17"/>
          <p:cNvSpPr txBox="1"/>
          <p:nvPr>
            <p:ph type="title"/>
          </p:nvPr>
        </p:nvSpPr>
        <p:spPr>
          <a:xfrm>
            <a:off x="2358263" y="95213"/>
            <a:ext cx="6474000" cy="923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800"/>
              <a:buNone/>
              <a:defRPr sz="3800">
                <a:solidFill>
                  <a:schemeClr val="lt2"/>
                </a:solidFill>
              </a:defRPr>
            </a:lvl1pPr>
            <a:lvl2pPr lvl="1" rtl="0" algn="r">
              <a:spcBef>
                <a:spcPts val="0"/>
              </a:spcBef>
              <a:spcAft>
                <a:spcPts val="0"/>
              </a:spcAft>
              <a:buClr>
                <a:schemeClr val="lt2"/>
              </a:buClr>
              <a:buSzPts val="5300"/>
              <a:buNone/>
              <a:defRPr sz="5300">
                <a:solidFill>
                  <a:schemeClr val="lt2"/>
                </a:solidFill>
              </a:defRPr>
            </a:lvl2pPr>
            <a:lvl3pPr lvl="2" rtl="0" algn="r">
              <a:spcBef>
                <a:spcPts val="0"/>
              </a:spcBef>
              <a:spcAft>
                <a:spcPts val="0"/>
              </a:spcAft>
              <a:buClr>
                <a:schemeClr val="lt2"/>
              </a:buClr>
              <a:buSzPts val="5300"/>
              <a:buNone/>
              <a:defRPr sz="5300">
                <a:solidFill>
                  <a:schemeClr val="lt2"/>
                </a:solidFill>
              </a:defRPr>
            </a:lvl3pPr>
            <a:lvl4pPr lvl="3" rtl="0" algn="r">
              <a:spcBef>
                <a:spcPts val="0"/>
              </a:spcBef>
              <a:spcAft>
                <a:spcPts val="0"/>
              </a:spcAft>
              <a:buClr>
                <a:schemeClr val="lt2"/>
              </a:buClr>
              <a:buSzPts val="5300"/>
              <a:buNone/>
              <a:defRPr sz="5300">
                <a:solidFill>
                  <a:schemeClr val="lt2"/>
                </a:solidFill>
              </a:defRPr>
            </a:lvl4pPr>
            <a:lvl5pPr lvl="4" rtl="0" algn="r">
              <a:spcBef>
                <a:spcPts val="0"/>
              </a:spcBef>
              <a:spcAft>
                <a:spcPts val="0"/>
              </a:spcAft>
              <a:buClr>
                <a:schemeClr val="lt2"/>
              </a:buClr>
              <a:buSzPts val="5300"/>
              <a:buNone/>
              <a:defRPr sz="5300">
                <a:solidFill>
                  <a:schemeClr val="lt2"/>
                </a:solidFill>
              </a:defRPr>
            </a:lvl5pPr>
            <a:lvl6pPr lvl="5" rtl="0" algn="r">
              <a:spcBef>
                <a:spcPts val="0"/>
              </a:spcBef>
              <a:spcAft>
                <a:spcPts val="0"/>
              </a:spcAft>
              <a:buClr>
                <a:schemeClr val="lt2"/>
              </a:buClr>
              <a:buSzPts val="5300"/>
              <a:buNone/>
              <a:defRPr sz="5300">
                <a:solidFill>
                  <a:schemeClr val="lt2"/>
                </a:solidFill>
              </a:defRPr>
            </a:lvl6pPr>
            <a:lvl7pPr lvl="6" rtl="0" algn="r">
              <a:spcBef>
                <a:spcPts val="0"/>
              </a:spcBef>
              <a:spcAft>
                <a:spcPts val="0"/>
              </a:spcAft>
              <a:buClr>
                <a:schemeClr val="lt2"/>
              </a:buClr>
              <a:buSzPts val="5300"/>
              <a:buNone/>
              <a:defRPr sz="5300">
                <a:solidFill>
                  <a:schemeClr val="lt2"/>
                </a:solidFill>
              </a:defRPr>
            </a:lvl7pPr>
            <a:lvl8pPr lvl="7" rtl="0" algn="r">
              <a:spcBef>
                <a:spcPts val="0"/>
              </a:spcBef>
              <a:spcAft>
                <a:spcPts val="0"/>
              </a:spcAft>
              <a:buClr>
                <a:schemeClr val="lt2"/>
              </a:buClr>
              <a:buSzPts val="5300"/>
              <a:buNone/>
              <a:defRPr sz="5300">
                <a:solidFill>
                  <a:schemeClr val="lt2"/>
                </a:solidFill>
              </a:defRPr>
            </a:lvl8pPr>
            <a:lvl9pPr lvl="8" rtl="0" algn="r">
              <a:spcBef>
                <a:spcPts val="0"/>
              </a:spcBef>
              <a:spcAft>
                <a:spcPts val="0"/>
              </a:spcAft>
              <a:buClr>
                <a:schemeClr val="lt2"/>
              </a:buClr>
              <a:buSzPts val="5300"/>
              <a:buNone/>
              <a:defRPr sz="5300">
                <a:solidFill>
                  <a:schemeClr val="lt2"/>
                </a:solidFill>
              </a:defRPr>
            </a:lvl9pPr>
          </a:lstStyle>
          <a:p/>
        </p:txBody>
      </p:sp>
      <p:sp>
        <p:nvSpPr>
          <p:cNvPr id="1626" name="Google Shape;1626;p17"/>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1">
    <p:spTree>
      <p:nvGrpSpPr>
        <p:cNvPr id="1627" name="Shape 16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solidFill>
          <a:schemeClr val="dk1"/>
        </a:solidFill>
      </p:bgPr>
    </p:bg>
    <p:spTree>
      <p:nvGrpSpPr>
        <p:cNvPr id="1628" name="Shape 1628"/>
        <p:cNvGrpSpPr/>
        <p:nvPr/>
      </p:nvGrpSpPr>
      <p:grpSpPr>
        <a:xfrm>
          <a:off x="0" y="0"/>
          <a:ext cx="0" cy="0"/>
          <a:chOff x="0" y="0"/>
          <a:chExt cx="0" cy="0"/>
        </a:xfrm>
      </p:grpSpPr>
      <p:sp>
        <p:nvSpPr>
          <p:cNvPr id="1629" name="Google Shape;1629;p19"/>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1630" name="Google Shape;1630;p19"/>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31" name="Google Shape;1631;p19"/>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632" name="Shape 1632"/>
        <p:cNvGrpSpPr/>
        <p:nvPr/>
      </p:nvGrpSpPr>
      <p:grpSpPr>
        <a:xfrm>
          <a:off x="0" y="0"/>
          <a:ext cx="0" cy="0"/>
          <a:chOff x="0" y="0"/>
          <a:chExt cx="0" cy="0"/>
        </a:xfrm>
      </p:grpSpPr>
      <p:grpSp>
        <p:nvGrpSpPr>
          <p:cNvPr id="1633" name="Google Shape;1633;p20"/>
          <p:cNvGrpSpPr/>
          <p:nvPr/>
        </p:nvGrpSpPr>
        <p:grpSpPr>
          <a:xfrm flipH="1">
            <a:off x="215437" y="2830126"/>
            <a:ext cx="870178" cy="2266457"/>
            <a:chOff x="6723350" y="566875"/>
            <a:chExt cx="665223" cy="1732500"/>
          </a:xfrm>
        </p:grpSpPr>
        <p:cxnSp>
          <p:nvCxnSpPr>
            <p:cNvPr id="1634" name="Google Shape;1634;p2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5" name="Google Shape;1635;p2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6" name="Google Shape;1636;p20"/>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7" name="Google Shape;1637;p20"/>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1638" name="Google Shape;1638;p20"/>
          <p:cNvGrpSpPr/>
          <p:nvPr/>
        </p:nvGrpSpPr>
        <p:grpSpPr>
          <a:xfrm flipH="1" rot="-5400000">
            <a:off x="339243" y="2696911"/>
            <a:ext cx="2030580" cy="2533590"/>
            <a:chOff x="6723350" y="566874"/>
            <a:chExt cx="1552194" cy="2824200"/>
          </a:xfrm>
        </p:grpSpPr>
        <p:cxnSp>
          <p:nvCxnSpPr>
            <p:cNvPr id="1639" name="Google Shape;1639;p2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40" name="Google Shape;1640;p2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41" name="Google Shape;1641;p20"/>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1642" name="Google Shape;1642;p20"/>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1643" name="Google Shape;1643;p20"/>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1644" name="Google Shape;1644;p20"/>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1645" name="Google Shape;1645;p20"/>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646" name="Google Shape;1646;p20"/>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cxnSp>
        <p:nvCxnSpPr>
          <p:cNvPr id="1647" name="Google Shape;1647;p20"/>
          <p:cNvCxnSpPr/>
          <p:nvPr/>
        </p:nvCxnSpPr>
        <p:spPr>
          <a:xfrm>
            <a:off x="1393880" y="3344963"/>
            <a:ext cx="0" cy="1751700"/>
          </a:xfrm>
          <a:prstGeom prst="straightConnector1">
            <a:avLst/>
          </a:prstGeom>
          <a:noFill/>
          <a:ln cap="flat" cmpd="sng" w="9525">
            <a:solidFill>
              <a:schemeClr val="dk1"/>
            </a:solidFill>
            <a:prstDash val="solid"/>
            <a:round/>
            <a:headEnd len="med" w="med" type="none"/>
            <a:tailEnd len="med" w="med" type="none"/>
          </a:ln>
        </p:spPr>
      </p:cxnSp>
      <p:cxnSp>
        <p:nvCxnSpPr>
          <p:cNvPr id="1648" name="Google Shape;1648;p20"/>
          <p:cNvCxnSpPr/>
          <p:nvPr/>
        </p:nvCxnSpPr>
        <p:spPr>
          <a:xfrm>
            <a:off x="1687805" y="3336994"/>
            <a:ext cx="0" cy="1759500"/>
          </a:xfrm>
          <a:prstGeom prst="straightConnector1">
            <a:avLst/>
          </a:prstGeom>
          <a:noFill/>
          <a:ln cap="flat" cmpd="sng" w="9525">
            <a:solidFill>
              <a:schemeClr val="dk1"/>
            </a:solidFill>
            <a:prstDash val="solid"/>
            <a:round/>
            <a:headEnd len="med" w="med" type="none"/>
            <a:tailEnd len="med" w="med" type="none"/>
          </a:ln>
        </p:spPr>
      </p:cxnSp>
      <p:cxnSp>
        <p:nvCxnSpPr>
          <p:cNvPr id="1649" name="Google Shape;1649;p20"/>
          <p:cNvCxnSpPr/>
          <p:nvPr/>
        </p:nvCxnSpPr>
        <p:spPr>
          <a:xfrm>
            <a:off x="1981730" y="3341025"/>
            <a:ext cx="0" cy="1759500"/>
          </a:xfrm>
          <a:prstGeom prst="straightConnector1">
            <a:avLst/>
          </a:prstGeom>
          <a:noFill/>
          <a:ln cap="flat" cmpd="sng" w="9525">
            <a:solidFill>
              <a:schemeClr val="dk1"/>
            </a:solidFill>
            <a:prstDash val="solid"/>
            <a:round/>
            <a:headEnd len="med" w="med" type="none"/>
            <a:tailEnd len="med" w="med" type="none"/>
          </a:ln>
        </p:spPr>
      </p:cxnSp>
      <p:cxnSp>
        <p:nvCxnSpPr>
          <p:cNvPr id="1650" name="Google Shape;1650;p20"/>
          <p:cNvCxnSpPr/>
          <p:nvPr/>
        </p:nvCxnSpPr>
        <p:spPr>
          <a:xfrm>
            <a:off x="2275655" y="3341025"/>
            <a:ext cx="0" cy="929400"/>
          </a:xfrm>
          <a:prstGeom prst="straightConnector1">
            <a:avLst/>
          </a:prstGeom>
          <a:noFill/>
          <a:ln cap="flat" cmpd="sng" w="9525">
            <a:solidFill>
              <a:schemeClr val="dk1"/>
            </a:solidFill>
            <a:prstDash val="solid"/>
            <a:round/>
            <a:headEnd len="med" w="med" type="none"/>
            <a:tailEnd len="med" w="med" type="none"/>
          </a:ln>
        </p:spPr>
      </p:cxnSp>
      <p:cxnSp>
        <p:nvCxnSpPr>
          <p:cNvPr id="1651" name="Google Shape;1651;p20"/>
          <p:cNvCxnSpPr/>
          <p:nvPr/>
        </p:nvCxnSpPr>
        <p:spPr>
          <a:xfrm>
            <a:off x="2569580" y="3550125"/>
            <a:ext cx="0" cy="425100"/>
          </a:xfrm>
          <a:prstGeom prst="straightConnector1">
            <a:avLst/>
          </a:prstGeom>
          <a:noFill/>
          <a:ln cap="flat" cmpd="sng" w="9525">
            <a:solidFill>
              <a:schemeClr val="dk1"/>
            </a:solidFill>
            <a:prstDash val="solid"/>
            <a:round/>
            <a:headEnd len="med" w="med" type="none"/>
            <a:tailEnd len="med" w="med" type="none"/>
          </a:ln>
        </p:spPr>
      </p:cxnSp>
      <p:sp>
        <p:nvSpPr>
          <p:cNvPr id="1652" name="Google Shape;1652;p20"/>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1653" name="Google Shape;1653;p20"/>
          <p:cNvSpPr txBox="1"/>
          <p:nvPr>
            <p:ph type="title"/>
          </p:nvPr>
        </p:nvSpPr>
        <p:spPr>
          <a:xfrm>
            <a:off x="2776706" y="502181"/>
            <a:ext cx="5529300" cy="5727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3000"/>
              <a:buFont typeface="Aldrich"/>
              <a:buNone/>
              <a:defRPr/>
            </a:lvl1pPr>
            <a:lvl2pPr lvl="1"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654" name="Google Shape;1654;p20"/>
          <p:cNvSpPr txBox="1"/>
          <p:nvPr>
            <p:ph idx="1" type="body"/>
          </p:nvPr>
        </p:nvSpPr>
        <p:spPr>
          <a:xfrm>
            <a:off x="2866688" y="2107252"/>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5" name="Google Shape;1655;p20"/>
          <p:cNvSpPr txBox="1"/>
          <p:nvPr>
            <p:ph idx="2" type="body"/>
          </p:nvPr>
        </p:nvSpPr>
        <p:spPr>
          <a:xfrm>
            <a:off x="5835131" y="2107252"/>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6" name="Google Shape;1656;p20"/>
          <p:cNvSpPr txBox="1"/>
          <p:nvPr>
            <p:ph idx="3" type="body"/>
          </p:nvPr>
        </p:nvSpPr>
        <p:spPr>
          <a:xfrm>
            <a:off x="2866688" y="3638047"/>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7" name="Google Shape;1657;p20"/>
          <p:cNvSpPr txBox="1"/>
          <p:nvPr>
            <p:ph idx="4" type="body"/>
          </p:nvPr>
        </p:nvSpPr>
        <p:spPr>
          <a:xfrm>
            <a:off x="5835131" y="3638047"/>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8" name="Google Shape;1658;p20"/>
          <p:cNvSpPr txBox="1"/>
          <p:nvPr>
            <p:ph idx="5" type="title"/>
          </p:nvPr>
        </p:nvSpPr>
        <p:spPr>
          <a:xfrm>
            <a:off x="2866688" y="1585425"/>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59" name="Google Shape;1659;p20"/>
          <p:cNvSpPr txBox="1"/>
          <p:nvPr>
            <p:ph idx="6" type="title"/>
          </p:nvPr>
        </p:nvSpPr>
        <p:spPr>
          <a:xfrm>
            <a:off x="5835131" y="1585425"/>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0" name="Google Shape;1660;p20"/>
          <p:cNvSpPr txBox="1"/>
          <p:nvPr>
            <p:ph idx="7" type="title"/>
          </p:nvPr>
        </p:nvSpPr>
        <p:spPr>
          <a:xfrm>
            <a:off x="2866688" y="3116219"/>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1" name="Google Shape;1661;p20"/>
          <p:cNvSpPr txBox="1"/>
          <p:nvPr>
            <p:ph idx="8" type="title"/>
          </p:nvPr>
        </p:nvSpPr>
        <p:spPr>
          <a:xfrm>
            <a:off x="5835131" y="3116219"/>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2" name="Google Shape;1662;p20"/>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663" name="Shape 1663"/>
        <p:cNvGrpSpPr/>
        <p:nvPr/>
      </p:nvGrpSpPr>
      <p:grpSpPr>
        <a:xfrm>
          <a:off x="0" y="0"/>
          <a:ext cx="0" cy="0"/>
          <a:chOff x="0" y="0"/>
          <a:chExt cx="0" cy="0"/>
        </a:xfrm>
      </p:grpSpPr>
      <p:grpSp>
        <p:nvGrpSpPr>
          <p:cNvPr id="1664" name="Google Shape;1664;p21"/>
          <p:cNvGrpSpPr/>
          <p:nvPr/>
        </p:nvGrpSpPr>
        <p:grpSpPr>
          <a:xfrm flipH="1">
            <a:off x="5229098" y="2610160"/>
            <a:ext cx="3694477" cy="2270427"/>
            <a:chOff x="7106606" y="3675388"/>
            <a:chExt cx="4925970" cy="3027237"/>
          </a:xfrm>
        </p:grpSpPr>
        <p:grpSp>
          <p:nvGrpSpPr>
            <p:cNvPr id="1665" name="Google Shape;1665;p21"/>
            <p:cNvGrpSpPr/>
            <p:nvPr/>
          </p:nvGrpSpPr>
          <p:grpSpPr>
            <a:xfrm>
              <a:off x="7106606" y="3675388"/>
              <a:ext cx="4925970" cy="3021827"/>
              <a:chOff x="5548994" y="566875"/>
              <a:chExt cx="2824200" cy="1732500"/>
            </a:xfrm>
          </p:grpSpPr>
          <p:grpSp>
            <p:nvGrpSpPr>
              <p:cNvPr id="1666" name="Google Shape;1666;p21"/>
              <p:cNvGrpSpPr/>
              <p:nvPr/>
            </p:nvGrpSpPr>
            <p:grpSpPr>
              <a:xfrm>
                <a:off x="6723350" y="566875"/>
                <a:ext cx="1552188" cy="1732500"/>
                <a:chOff x="6723350" y="566875"/>
                <a:chExt cx="1552188" cy="1732500"/>
              </a:xfrm>
            </p:grpSpPr>
            <p:cxnSp>
              <p:nvCxnSpPr>
                <p:cNvPr id="1667" name="Google Shape;1667;p2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68" name="Google Shape;1668;p2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69" name="Google Shape;1669;p21"/>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0" name="Google Shape;1670;p21"/>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1" name="Google Shape;1671;p21"/>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2" name="Google Shape;1672;p21"/>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3" name="Google Shape;1673;p21"/>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4" name="Google Shape;1674;p21"/>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1675" name="Google Shape;1675;p21"/>
              <p:cNvGrpSpPr/>
              <p:nvPr/>
            </p:nvGrpSpPr>
            <p:grpSpPr>
              <a:xfrm rot="5400000">
                <a:off x="6184998" y="21028"/>
                <a:ext cx="1552194" cy="2824200"/>
                <a:chOff x="6723350" y="566874"/>
                <a:chExt cx="1552194" cy="2824200"/>
              </a:xfrm>
            </p:grpSpPr>
            <p:cxnSp>
              <p:nvCxnSpPr>
                <p:cNvPr id="1676" name="Google Shape;1676;p2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2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8" name="Google Shape;1678;p21"/>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1679" name="Google Shape;1679;p21"/>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1680" name="Google Shape;1680;p21"/>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1681" name="Google Shape;1681;p21"/>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1682" name="Google Shape;1682;p21"/>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683" name="Google Shape;1683;p21"/>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1684" name="Google Shape;1684;p21"/>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1685" name="Google Shape;1685;p21"/>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1686" name="Google Shape;1686;p21"/>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1687" name="Google Shape;1687;p21"/>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1688" name="Google Shape;1688;p21"/>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1689" name="Google Shape;1689;p21"/>
          <p:cNvGrpSpPr/>
          <p:nvPr/>
        </p:nvGrpSpPr>
        <p:grpSpPr>
          <a:xfrm>
            <a:off x="323720" y="302646"/>
            <a:ext cx="2547142" cy="2042341"/>
            <a:chOff x="5353050" y="2833686"/>
            <a:chExt cx="1488947" cy="1193863"/>
          </a:xfrm>
        </p:grpSpPr>
        <p:sp>
          <p:nvSpPr>
            <p:cNvPr id="1690" name="Google Shape;1690;p21"/>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1" name="Google Shape;1691;p21"/>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2" name="Google Shape;1692;p21"/>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3" name="Google Shape;1693;p21"/>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4" name="Google Shape;1694;p21"/>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5" name="Google Shape;1695;p21"/>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6" name="Google Shape;1696;p21"/>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7" name="Google Shape;1697;p21"/>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8" name="Google Shape;1698;p21"/>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9" name="Google Shape;1699;p21"/>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0" name="Google Shape;1700;p21"/>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1" name="Google Shape;1701;p21"/>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2" name="Google Shape;1702;p21"/>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3" name="Google Shape;1703;p21"/>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4" name="Google Shape;1704;p21"/>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5" name="Google Shape;1705;p21"/>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6" name="Google Shape;1706;p21"/>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7" name="Google Shape;1707;p21"/>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8" name="Google Shape;1708;p21"/>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9" name="Google Shape;1709;p21"/>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0" name="Google Shape;1710;p21"/>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1" name="Google Shape;1711;p21"/>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2" name="Google Shape;1712;p21"/>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3" name="Google Shape;1713;p21"/>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4" name="Google Shape;1714;p21"/>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5" name="Google Shape;1715;p21"/>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6" name="Google Shape;1716;p21"/>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7" name="Google Shape;1717;p21"/>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8" name="Google Shape;1718;p21"/>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9" name="Google Shape;1719;p21"/>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0" name="Google Shape;1720;p21"/>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1" name="Google Shape;1721;p21"/>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2" name="Google Shape;1722;p21"/>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3" name="Google Shape;1723;p21"/>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4" name="Google Shape;1724;p21"/>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5" name="Google Shape;1725;p21"/>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6" name="Google Shape;1726;p21"/>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7" name="Google Shape;1727;p21"/>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8" name="Google Shape;1728;p21"/>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9" name="Google Shape;1729;p21"/>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0" name="Google Shape;1730;p21"/>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1" name="Google Shape;1731;p21"/>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2" name="Google Shape;1732;p21"/>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3" name="Google Shape;1733;p21"/>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4" name="Google Shape;1734;p21"/>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5" name="Google Shape;1735;p21"/>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6" name="Google Shape;1736;p21"/>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7" name="Google Shape;1737;p21"/>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8" name="Google Shape;1738;p21"/>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9" name="Google Shape;1739;p21"/>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0" name="Google Shape;1740;p21"/>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1" name="Google Shape;1741;p21"/>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2" name="Google Shape;1742;p21"/>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3" name="Google Shape;1743;p21"/>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4" name="Google Shape;1744;p21"/>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5" name="Google Shape;1745;p21"/>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6" name="Google Shape;1746;p21"/>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7" name="Google Shape;1747;p21"/>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8" name="Google Shape;1748;p21"/>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9" name="Google Shape;1749;p21"/>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0" name="Google Shape;1750;p21"/>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1" name="Google Shape;1751;p21"/>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2" name="Google Shape;1752;p21"/>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3" name="Google Shape;1753;p21"/>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4" name="Google Shape;1754;p21"/>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5" name="Google Shape;1755;p21"/>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6" name="Google Shape;1756;p21"/>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7" name="Google Shape;1757;p21"/>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8" name="Google Shape;1758;p21"/>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9" name="Google Shape;1759;p21"/>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0" name="Google Shape;1760;p21"/>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1" name="Google Shape;1761;p21"/>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2" name="Google Shape;1762;p21"/>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3" name="Google Shape;1763;p21"/>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4" name="Google Shape;1764;p21"/>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5" name="Google Shape;1765;p21"/>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6" name="Google Shape;1766;p21"/>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7" name="Google Shape;1767;p21"/>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8" name="Google Shape;1768;p21"/>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9" name="Google Shape;1769;p21"/>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0" name="Google Shape;1770;p21"/>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1" name="Google Shape;1771;p21"/>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2" name="Google Shape;1772;p21"/>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3" name="Google Shape;1773;p21"/>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4" name="Google Shape;1774;p21"/>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5" name="Google Shape;1775;p21"/>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6" name="Google Shape;1776;p21"/>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7" name="Google Shape;1777;p21"/>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8" name="Google Shape;1778;p21"/>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9" name="Google Shape;1779;p21"/>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0" name="Google Shape;1780;p21"/>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1" name="Google Shape;1781;p21"/>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2" name="Google Shape;1782;p21"/>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3" name="Google Shape;1783;p21"/>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784" name="Google Shape;1784;p21"/>
          <p:cNvGrpSpPr/>
          <p:nvPr/>
        </p:nvGrpSpPr>
        <p:grpSpPr>
          <a:xfrm rot="-3257891">
            <a:off x="1360962" y="1870426"/>
            <a:ext cx="1566569" cy="2014910"/>
            <a:chOff x="1315459" y="2611103"/>
            <a:chExt cx="1345200" cy="1730100"/>
          </a:xfrm>
        </p:grpSpPr>
        <p:sp>
          <p:nvSpPr>
            <p:cNvPr id="1785" name="Google Shape;1785;p21"/>
            <p:cNvSpPr/>
            <p:nvPr/>
          </p:nvSpPr>
          <p:spPr>
            <a:xfrm>
              <a:off x="1315459" y="2611103"/>
              <a:ext cx="1345200" cy="1730100"/>
            </a:xfrm>
            <a:prstGeom prst="roundRect">
              <a:avLst>
                <a:gd fmla="val 6170" name="adj"/>
              </a:avLst>
            </a:prstGeom>
            <a:solidFill>
              <a:srgbClr val="4D4D4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6" name="Google Shape;1786;p21"/>
            <p:cNvSpPr/>
            <p:nvPr/>
          </p:nvSpPr>
          <p:spPr>
            <a:xfrm>
              <a:off x="1417522" y="2694930"/>
              <a:ext cx="1127083" cy="273474"/>
            </a:xfrm>
            <a:custGeom>
              <a:rect b="b" l="l" r="r" t="t"/>
              <a:pathLst>
                <a:path extrusionOk="0" h="273474" w="1127083">
                  <a:moveTo>
                    <a:pt x="0" y="0"/>
                  </a:moveTo>
                  <a:lnTo>
                    <a:pt x="1127084" y="0"/>
                  </a:lnTo>
                  <a:lnTo>
                    <a:pt x="1127084" y="273474"/>
                  </a:lnTo>
                  <a:lnTo>
                    <a:pt x="0" y="27347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7" name="Google Shape;1787;p21"/>
            <p:cNvSpPr/>
            <p:nvPr/>
          </p:nvSpPr>
          <p:spPr>
            <a:xfrm>
              <a:off x="1432315" y="2713402"/>
              <a:ext cx="1096793" cy="236531"/>
            </a:xfrm>
            <a:custGeom>
              <a:rect b="b" l="l" r="r" t="t"/>
              <a:pathLst>
                <a:path extrusionOk="0" h="236531" w="1096793">
                  <a:moveTo>
                    <a:pt x="0" y="0"/>
                  </a:moveTo>
                  <a:lnTo>
                    <a:pt x="1096793" y="0"/>
                  </a:lnTo>
                  <a:lnTo>
                    <a:pt x="1096793" y="236531"/>
                  </a:lnTo>
                  <a:lnTo>
                    <a:pt x="0" y="23653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8" name="Google Shape;1788;p21"/>
            <p:cNvSpPr/>
            <p:nvPr/>
          </p:nvSpPr>
          <p:spPr>
            <a:xfrm>
              <a:off x="1417522"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9" name="Google Shape;1789;p21"/>
            <p:cNvSpPr/>
            <p:nvPr/>
          </p:nvSpPr>
          <p:spPr>
            <a:xfrm>
              <a:off x="165178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0" name="Google Shape;1790;p21"/>
            <p:cNvSpPr/>
            <p:nvPr/>
          </p:nvSpPr>
          <p:spPr>
            <a:xfrm>
              <a:off x="188612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1" name="Google Shape;1791;p21"/>
            <p:cNvSpPr/>
            <p:nvPr/>
          </p:nvSpPr>
          <p:spPr>
            <a:xfrm>
              <a:off x="2120462"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2" name="Google Shape;1792;p21"/>
            <p:cNvSpPr/>
            <p:nvPr/>
          </p:nvSpPr>
          <p:spPr>
            <a:xfrm>
              <a:off x="235472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3" name="Google Shape;1793;p21"/>
            <p:cNvSpPr/>
            <p:nvPr/>
          </p:nvSpPr>
          <p:spPr>
            <a:xfrm>
              <a:off x="1417522"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4" name="Google Shape;1794;p21"/>
            <p:cNvSpPr/>
            <p:nvPr/>
          </p:nvSpPr>
          <p:spPr>
            <a:xfrm>
              <a:off x="165178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5" name="Google Shape;1795;p21"/>
            <p:cNvSpPr/>
            <p:nvPr/>
          </p:nvSpPr>
          <p:spPr>
            <a:xfrm>
              <a:off x="188612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6" name="Google Shape;1796;p21"/>
            <p:cNvSpPr/>
            <p:nvPr/>
          </p:nvSpPr>
          <p:spPr>
            <a:xfrm>
              <a:off x="2120462"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7" name="Google Shape;1797;p21"/>
            <p:cNvSpPr/>
            <p:nvPr/>
          </p:nvSpPr>
          <p:spPr>
            <a:xfrm>
              <a:off x="235472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8" name="Google Shape;1798;p21"/>
            <p:cNvSpPr/>
            <p:nvPr/>
          </p:nvSpPr>
          <p:spPr>
            <a:xfrm>
              <a:off x="1417522"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9" name="Google Shape;1799;p21"/>
            <p:cNvSpPr/>
            <p:nvPr/>
          </p:nvSpPr>
          <p:spPr>
            <a:xfrm>
              <a:off x="165178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0" name="Google Shape;1800;p21"/>
            <p:cNvSpPr/>
            <p:nvPr/>
          </p:nvSpPr>
          <p:spPr>
            <a:xfrm>
              <a:off x="188612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1" name="Google Shape;1801;p21"/>
            <p:cNvSpPr/>
            <p:nvPr/>
          </p:nvSpPr>
          <p:spPr>
            <a:xfrm>
              <a:off x="2120462"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2" name="Google Shape;1802;p21"/>
            <p:cNvSpPr/>
            <p:nvPr/>
          </p:nvSpPr>
          <p:spPr>
            <a:xfrm>
              <a:off x="235472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3" name="Google Shape;1803;p21"/>
            <p:cNvSpPr/>
            <p:nvPr/>
          </p:nvSpPr>
          <p:spPr>
            <a:xfrm>
              <a:off x="1417522"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4" name="Google Shape;1804;p21"/>
            <p:cNvSpPr/>
            <p:nvPr/>
          </p:nvSpPr>
          <p:spPr>
            <a:xfrm>
              <a:off x="165178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5" name="Google Shape;1805;p21"/>
            <p:cNvSpPr/>
            <p:nvPr/>
          </p:nvSpPr>
          <p:spPr>
            <a:xfrm>
              <a:off x="188612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6" name="Google Shape;1806;p21"/>
            <p:cNvSpPr/>
            <p:nvPr/>
          </p:nvSpPr>
          <p:spPr>
            <a:xfrm>
              <a:off x="2120462"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7" name="Google Shape;1807;p21"/>
            <p:cNvSpPr/>
            <p:nvPr/>
          </p:nvSpPr>
          <p:spPr>
            <a:xfrm>
              <a:off x="235472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8" name="Google Shape;1808;p21"/>
            <p:cNvSpPr/>
            <p:nvPr/>
          </p:nvSpPr>
          <p:spPr>
            <a:xfrm>
              <a:off x="1432315" y="3051762"/>
              <a:ext cx="164366" cy="164366"/>
            </a:xfrm>
            <a:custGeom>
              <a:rect b="b" l="l" r="r" t="t"/>
              <a:pathLst>
                <a:path extrusionOk="0" h="164366" w="164366">
                  <a:moveTo>
                    <a:pt x="0" y="0"/>
                  </a:moveTo>
                  <a:lnTo>
                    <a:pt x="164366" y="0"/>
                  </a:lnTo>
                  <a:lnTo>
                    <a:pt x="164366" y="164366"/>
                  </a:lnTo>
                  <a:lnTo>
                    <a:pt x="0" y="164366"/>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9" name="Google Shape;1809;p21"/>
            <p:cNvSpPr/>
            <p:nvPr/>
          </p:nvSpPr>
          <p:spPr>
            <a:xfrm>
              <a:off x="1666107"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0" name="Google Shape;1810;p21"/>
            <p:cNvSpPr/>
            <p:nvPr/>
          </p:nvSpPr>
          <p:spPr>
            <a:xfrm>
              <a:off x="1899898"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1" name="Google Shape;1811;p21"/>
            <p:cNvSpPr/>
            <p:nvPr/>
          </p:nvSpPr>
          <p:spPr>
            <a:xfrm>
              <a:off x="2133690"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2" name="Google Shape;1812;p21"/>
            <p:cNvSpPr/>
            <p:nvPr/>
          </p:nvSpPr>
          <p:spPr>
            <a:xfrm>
              <a:off x="2367481"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3" name="Google Shape;1813;p21"/>
            <p:cNvSpPr/>
            <p:nvPr/>
          </p:nvSpPr>
          <p:spPr>
            <a:xfrm>
              <a:off x="1432315"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4" name="Google Shape;1814;p21"/>
            <p:cNvSpPr/>
            <p:nvPr/>
          </p:nvSpPr>
          <p:spPr>
            <a:xfrm>
              <a:off x="1666107"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5" name="Google Shape;1815;p21"/>
            <p:cNvSpPr/>
            <p:nvPr/>
          </p:nvSpPr>
          <p:spPr>
            <a:xfrm>
              <a:off x="1899898"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6" name="Google Shape;1816;p21"/>
            <p:cNvSpPr/>
            <p:nvPr/>
          </p:nvSpPr>
          <p:spPr>
            <a:xfrm>
              <a:off x="2133690"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7" name="Google Shape;1817;p21"/>
            <p:cNvSpPr/>
            <p:nvPr/>
          </p:nvSpPr>
          <p:spPr>
            <a:xfrm>
              <a:off x="2367481"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8" name="Google Shape;1818;p21"/>
            <p:cNvSpPr/>
            <p:nvPr/>
          </p:nvSpPr>
          <p:spPr>
            <a:xfrm>
              <a:off x="1430437"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9" name="Google Shape;1819;p21"/>
            <p:cNvSpPr/>
            <p:nvPr/>
          </p:nvSpPr>
          <p:spPr>
            <a:xfrm>
              <a:off x="1664228"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0" name="Google Shape;1820;p21"/>
            <p:cNvSpPr/>
            <p:nvPr/>
          </p:nvSpPr>
          <p:spPr>
            <a:xfrm>
              <a:off x="1898020"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1" name="Google Shape;1821;p21"/>
            <p:cNvSpPr/>
            <p:nvPr/>
          </p:nvSpPr>
          <p:spPr>
            <a:xfrm>
              <a:off x="2131733"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2" name="Google Shape;1822;p21"/>
            <p:cNvSpPr/>
            <p:nvPr/>
          </p:nvSpPr>
          <p:spPr>
            <a:xfrm>
              <a:off x="2365525"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3" name="Google Shape;1823;p21"/>
            <p:cNvSpPr/>
            <p:nvPr/>
          </p:nvSpPr>
          <p:spPr>
            <a:xfrm>
              <a:off x="1430437"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4" name="Google Shape;1824;p21"/>
            <p:cNvSpPr/>
            <p:nvPr/>
          </p:nvSpPr>
          <p:spPr>
            <a:xfrm>
              <a:off x="1664228"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5" name="Google Shape;1825;p21"/>
            <p:cNvSpPr/>
            <p:nvPr/>
          </p:nvSpPr>
          <p:spPr>
            <a:xfrm>
              <a:off x="1898020"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6" name="Google Shape;1826;p21"/>
            <p:cNvSpPr/>
            <p:nvPr/>
          </p:nvSpPr>
          <p:spPr>
            <a:xfrm>
              <a:off x="2131733"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7" name="Google Shape;1827;p21"/>
            <p:cNvSpPr/>
            <p:nvPr/>
          </p:nvSpPr>
          <p:spPr>
            <a:xfrm>
              <a:off x="2365525"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8" name="Google Shape;1828;p21"/>
            <p:cNvSpPr/>
            <p:nvPr/>
          </p:nvSpPr>
          <p:spPr>
            <a:xfrm>
              <a:off x="2003997" y="2713402"/>
              <a:ext cx="525894" cy="236531"/>
            </a:xfrm>
            <a:custGeom>
              <a:rect b="b" l="l" r="r" t="t"/>
              <a:pathLst>
                <a:path extrusionOk="0" h="236531" w="525894">
                  <a:moveTo>
                    <a:pt x="174228" y="0"/>
                  </a:moveTo>
                  <a:lnTo>
                    <a:pt x="525894" y="0"/>
                  </a:lnTo>
                  <a:lnTo>
                    <a:pt x="525894" y="236531"/>
                  </a:lnTo>
                  <a:lnTo>
                    <a:pt x="0" y="236531"/>
                  </a:lnTo>
                  <a:lnTo>
                    <a:pt x="174228" y="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9" name="Google Shape;1829;p21"/>
            <p:cNvSpPr/>
            <p:nvPr/>
          </p:nvSpPr>
          <p:spPr>
            <a:xfrm>
              <a:off x="1417522"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0" name="Google Shape;1830;p21"/>
            <p:cNvSpPr/>
            <p:nvPr/>
          </p:nvSpPr>
          <p:spPr>
            <a:xfrm>
              <a:off x="165178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1" name="Google Shape;1831;p21"/>
            <p:cNvSpPr/>
            <p:nvPr/>
          </p:nvSpPr>
          <p:spPr>
            <a:xfrm>
              <a:off x="188612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2" name="Google Shape;1832;p21"/>
            <p:cNvSpPr/>
            <p:nvPr/>
          </p:nvSpPr>
          <p:spPr>
            <a:xfrm>
              <a:off x="2120462"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3" name="Google Shape;1833;p21"/>
            <p:cNvSpPr/>
            <p:nvPr/>
          </p:nvSpPr>
          <p:spPr>
            <a:xfrm>
              <a:off x="235472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4" name="Google Shape;1834;p21"/>
            <p:cNvSpPr/>
            <p:nvPr/>
          </p:nvSpPr>
          <p:spPr>
            <a:xfrm>
              <a:off x="1430437"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5" name="Google Shape;1835;p21"/>
            <p:cNvSpPr/>
            <p:nvPr/>
          </p:nvSpPr>
          <p:spPr>
            <a:xfrm>
              <a:off x="1664228"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6" name="Google Shape;1836;p21"/>
            <p:cNvSpPr/>
            <p:nvPr/>
          </p:nvSpPr>
          <p:spPr>
            <a:xfrm>
              <a:off x="1898020"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7" name="Google Shape;1837;p21"/>
            <p:cNvSpPr/>
            <p:nvPr/>
          </p:nvSpPr>
          <p:spPr>
            <a:xfrm>
              <a:off x="2131733"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8" name="Google Shape;1838;p21"/>
            <p:cNvSpPr/>
            <p:nvPr/>
          </p:nvSpPr>
          <p:spPr>
            <a:xfrm>
              <a:off x="2365525"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39" name="Google Shape;1839;p21"/>
          <p:cNvGrpSpPr/>
          <p:nvPr/>
        </p:nvGrpSpPr>
        <p:grpSpPr>
          <a:xfrm rot="-10132048">
            <a:off x="2947847" y="3367361"/>
            <a:ext cx="1012880" cy="1632419"/>
            <a:chOff x="5781734" y="2919412"/>
            <a:chExt cx="632081" cy="1018700"/>
          </a:xfrm>
        </p:grpSpPr>
        <p:sp>
          <p:nvSpPr>
            <p:cNvPr id="1840" name="Google Shape;1840;p21"/>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1" name="Google Shape;1841;p21"/>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2" name="Google Shape;1842;p21"/>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3" name="Google Shape;1843;p21"/>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4" name="Google Shape;1844;p21"/>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5" name="Google Shape;1845;p21"/>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6" name="Google Shape;1846;p21"/>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7" name="Google Shape;1847;p21"/>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8" name="Google Shape;1848;p21"/>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9" name="Google Shape;1849;p21"/>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50" name="Google Shape;1850;p21"/>
          <p:cNvGrpSpPr/>
          <p:nvPr/>
        </p:nvGrpSpPr>
        <p:grpSpPr>
          <a:xfrm rot="-3072773">
            <a:off x="3031274" y="2447492"/>
            <a:ext cx="2632984" cy="1988588"/>
            <a:chOff x="5102217" y="2695575"/>
            <a:chExt cx="1971523" cy="1489013"/>
          </a:xfrm>
        </p:grpSpPr>
        <p:sp>
          <p:nvSpPr>
            <p:cNvPr id="1851" name="Google Shape;1851;p21"/>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2" name="Google Shape;1852;p21"/>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3" name="Google Shape;1853;p21"/>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4" name="Google Shape;1854;p21"/>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5" name="Google Shape;1855;p21"/>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6" name="Google Shape;1856;p21"/>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7" name="Google Shape;1857;p21"/>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8" name="Google Shape;1858;p21"/>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9" name="Google Shape;1859;p21"/>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0" name="Google Shape;1860;p21"/>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1" name="Google Shape;1861;p21"/>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2" name="Google Shape;1862;p21"/>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3" name="Google Shape;1863;p21"/>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4" name="Google Shape;1864;p21"/>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5" name="Google Shape;1865;p21"/>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66" name="Google Shape;1866;p21"/>
          <p:cNvGrpSpPr/>
          <p:nvPr/>
        </p:nvGrpSpPr>
        <p:grpSpPr>
          <a:xfrm rot="6356243">
            <a:off x="4460197" y="2466389"/>
            <a:ext cx="938828" cy="2321460"/>
            <a:chOff x="5662611" y="2352674"/>
            <a:chExt cx="869442" cy="2149888"/>
          </a:xfrm>
        </p:grpSpPr>
        <p:sp>
          <p:nvSpPr>
            <p:cNvPr id="1867" name="Google Shape;1867;p21"/>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8" name="Google Shape;1868;p21"/>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9" name="Google Shape;1869;p21"/>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0" name="Google Shape;1870;p21"/>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1" name="Google Shape;1871;p21"/>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2" name="Google Shape;1872;p21"/>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3" name="Google Shape;1873;p21"/>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74" name="Google Shape;1874;p21"/>
          <p:cNvGrpSpPr/>
          <p:nvPr/>
        </p:nvGrpSpPr>
        <p:grpSpPr>
          <a:xfrm rot="6676217">
            <a:off x="4013811" y="2881904"/>
            <a:ext cx="1758160" cy="1821411"/>
            <a:chOff x="5281612" y="2586132"/>
            <a:chExt cx="1628298" cy="1686877"/>
          </a:xfrm>
        </p:grpSpPr>
        <p:sp>
          <p:nvSpPr>
            <p:cNvPr id="1875" name="Google Shape;1875;p21"/>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6" name="Google Shape;1876;p21"/>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7" name="Google Shape;1877;p21"/>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8" name="Google Shape;1878;p21"/>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9" name="Google Shape;1879;p21"/>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0" name="Google Shape;1880;p21"/>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1" name="Google Shape;1881;p21"/>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82" name="Google Shape;1882;p21"/>
          <p:cNvGrpSpPr/>
          <p:nvPr/>
        </p:nvGrpSpPr>
        <p:grpSpPr>
          <a:xfrm rot="10800000">
            <a:off x="4218426" y="2764647"/>
            <a:ext cx="752459" cy="2378839"/>
            <a:chOff x="5747859" y="2329719"/>
            <a:chExt cx="696850" cy="2203037"/>
          </a:xfrm>
        </p:grpSpPr>
        <p:sp>
          <p:nvSpPr>
            <p:cNvPr id="1883" name="Google Shape;1883;p21"/>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4" name="Google Shape;1884;p21"/>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5" name="Google Shape;1885;p21"/>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6" name="Google Shape;1886;p21"/>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7" name="Google Shape;1887;p21"/>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8" name="Google Shape;1888;p21"/>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9" name="Google Shape;1889;p21"/>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90" name="Google Shape;1890;p21"/>
          <p:cNvGrpSpPr/>
          <p:nvPr/>
        </p:nvGrpSpPr>
        <p:grpSpPr>
          <a:xfrm rot="5915441">
            <a:off x="5369855" y="364829"/>
            <a:ext cx="3169664" cy="2915391"/>
            <a:chOff x="5252920" y="2652722"/>
            <a:chExt cx="1688542" cy="1553086"/>
          </a:xfrm>
        </p:grpSpPr>
        <p:sp>
          <p:nvSpPr>
            <p:cNvPr id="1891" name="Google Shape;1891;p21"/>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2" name="Google Shape;1892;p21"/>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3" name="Google Shape;1893;p21"/>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4" name="Google Shape;1894;p21"/>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5" name="Google Shape;1895;p21"/>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6" name="Google Shape;1896;p21"/>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7" name="Google Shape;1897;p21"/>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8" name="Google Shape;1898;p21"/>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9" name="Google Shape;1899;p21"/>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0" name="Google Shape;1900;p21"/>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901" name="Google Shape;1901;p21"/>
          <p:cNvGrpSpPr/>
          <p:nvPr/>
        </p:nvGrpSpPr>
        <p:grpSpPr>
          <a:xfrm>
            <a:off x="5391915" y="2846007"/>
            <a:ext cx="2191782" cy="2216284"/>
            <a:chOff x="5529738" y="2852832"/>
            <a:chExt cx="1135168" cy="1147858"/>
          </a:xfrm>
        </p:grpSpPr>
        <p:sp>
          <p:nvSpPr>
            <p:cNvPr id="1902" name="Google Shape;1902;p21"/>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3" name="Google Shape;1903;p21"/>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4" name="Google Shape;1904;p21"/>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5" name="Google Shape;1905;p21"/>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6" name="Google Shape;1906;p21"/>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7" name="Google Shape;1907;p21"/>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8" name="Google Shape;1908;p21"/>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9" name="Google Shape;1909;p21"/>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0" name="Google Shape;1910;p21"/>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1" name="Google Shape;1911;p21"/>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2" name="Google Shape;1912;p21"/>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3" name="Google Shape;1913;p21"/>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4" name="Google Shape;1914;p21"/>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5" name="Google Shape;1915;p21"/>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6" name="Google Shape;1916;p21"/>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7" name="Google Shape;1917;p21"/>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8" name="Google Shape;1918;p21"/>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9" name="Google Shape;1919;p21"/>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0" name="Google Shape;1920;p21"/>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1" name="Google Shape;1921;p21"/>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2" name="Google Shape;1922;p21"/>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3" name="Google Shape;1923;p21"/>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4" name="Google Shape;1924;p21"/>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5" name="Google Shape;1925;p21"/>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6" name="Google Shape;1926;p21"/>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7" name="Google Shape;1927;p21"/>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8" name="Google Shape;1928;p21"/>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9" name="Google Shape;1929;p21"/>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0" name="Google Shape;1930;p21"/>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1" name="Google Shape;1931;p21"/>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2" name="Google Shape;1932;p21"/>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3" name="Google Shape;1933;p21"/>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4" name="Google Shape;1934;p21"/>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5" name="Google Shape;1935;p21"/>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6" name="Google Shape;1936;p21"/>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7" name="Google Shape;1937;p21"/>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8" name="Google Shape;1938;p21"/>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9" name="Google Shape;1939;p21"/>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0" name="Google Shape;1940;p21"/>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1" name="Google Shape;1941;p21"/>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2" name="Google Shape;1942;p21"/>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3" name="Google Shape;1943;p21"/>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4" name="Google Shape;1944;p21"/>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5" name="Google Shape;1945;p21"/>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6" name="Google Shape;1946;p21"/>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7" name="Google Shape;1947;p21"/>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8" name="Google Shape;1948;p21"/>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9" name="Google Shape;1949;p21"/>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0" name="Google Shape;1950;p21"/>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1" name="Google Shape;1951;p21"/>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2" name="Google Shape;1952;p21"/>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3" name="Google Shape;1953;p21"/>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4" name="Google Shape;1954;p21"/>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5" name="Google Shape;1955;p21"/>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6" name="Google Shape;1956;p21"/>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7" name="Google Shape;1957;p21"/>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8" name="Google Shape;1958;p21"/>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9" name="Google Shape;1959;p21"/>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0" name="Google Shape;1960;p21"/>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1" name="Google Shape;1961;p21"/>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2" name="Google Shape;1962;p21"/>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3" name="Google Shape;1963;p21"/>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4" name="Google Shape;1964;p21"/>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5" name="Google Shape;1965;p21"/>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6" name="Google Shape;1966;p21"/>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7" name="Google Shape;1967;p21"/>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8" name="Google Shape;1968;p21"/>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9" name="Google Shape;1969;p21"/>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0" name="Google Shape;1970;p21"/>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1" name="Google Shape;1971;p21"/>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2" name="Google Shape;1972;p21"/>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3" name="Google Shape;1973;p21"/>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4" name="Google Shape;1974;p21"/>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5" name="Google Shape;1975;p21"/>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6" name="Google Shape;1976;p21"/>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7" name="Google Shape;1977;p21"/>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8" name="Google Shape;1978;p21"/>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9" name="Google Shape;1979;p21"/>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0" name="Google Shape;1980;p21"/>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1" name="Google Shape;1981;p21"/>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2" name="Google Shape;1982;p21"/>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3" name="Google Shape;1983;p21"/>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4" name="Google Shape;1984;p21"/>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5" name="Google Shape;1985;p21"/>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6" name="Google Shape;1986;p21"/>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7" name="Google Shape;1987;p21"/>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8" name="Google Shape;1988;p21"/>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9" name="Google Shape;1989;p21"/>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0" name="Google Shape;1990;p21"/>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1" name="Google Shape;1991;p21"/>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2" name="Google Shape;1992;p21"/>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3" name="Google Shape;1993;p21"/>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4" name="Google Shape;1994;p21"/>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5" name="Google Shape;1995;p21"/>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6" name="Google Shape;1996;p21"/>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7" name="Google Shape;1997;p21"/>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8" name="Google Shape;1998;p21"/>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9" name="Google Shape;1999;p21"/>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0" name="Google Shape;2000;p21"/>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1" name="Google Shape;2001;p21"/>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2" name="Google Shape;2002;p21"/>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3" name="Google Shape;2003;p21"/>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4" name="Google Shape;2004;p21"/>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5" name="Google Shape;2005;p21"/>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6" name="Google Shape;2006;p21"/>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7" name="Google Shape;2007;p21"/>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8" name="Google Shape;2008;p21"/>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9" name="Google Shape;2009;p21"/>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0" name="Google Shape;2010;p21"/>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1" name="Google Shape;2011;p21"/>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2" name="Google Shape;2012;p21"/>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3" name="Google Shape;2013;p21"/>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4" name="Google Shape;2014;p21"/>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5" name="Google Shape;2015;p21"/>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6" name="Google Shape;2016;p21"/>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7" name="Google Shape;2017;p21"/>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8" name="Google Shape;2018;p21"/>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9" name="Google Shape;2019;p21"/>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0" name="Google Shape;2020;p21"/>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1" name="Google Shape;2021;p21"/>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2" name="Google Shape;2022;p21"/>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3" name="Google Shape;2023;p21"/>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4" name="Google Shape;2024;p21"/>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5" name="Google Shape;2025;p21"/>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6" name="Google Shape;2026;p21"/>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7" name="Google Shape;2027;p21"/>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8" name="Google Shape;2028;p21"/>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9" name="Google Shape;2029;p21"/>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0" name="Google Shape;2030;p21"/>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1" name="Google Shape;2031;p21"/>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2" name="Google Shape;2032;p21"/>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3" name="Google Shape;2033;p21"/>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4" name="Google Shape;2034;p21"/>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5" name="Google Shape;2035;p21"/>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6" name="Google Shape;2036;p21"/>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037" name="Google Shape;2037;p21"/>
          <p:cNvSpPr/>
          <p:nvPr/>
        </p:nvSpPr>
        <p:spPr>
          <a:xfrm flipH="1" rot="-9056056">
            <a:off x="4997793" y="280535"/>
            <a:ext cx="1349903" cy="1349903"/>
          </a:xfrm>
          <a:prstGeom prst="foldedCorner">
            <a:avLst>
              <a:gd fmla="val 30868" name="adj"/>
            </a:avLst>
          </a:prstGeom>
          <a:solidFill>
            <a:schemeClr val="accent6"/>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038" name="Google Shape;2038;p21"/>
          <p:cNvSpPr/>
          <p:nvPr/>
        </p:nvSpPr>
        <p:spPr>
          <a:xfrm flipH="1" rot="10800000">
            <a:off x="4149854" y="389420"/>
            <a:ext cx="1350000" cy="1350000"/>
          </a:xfrm>
          <a:prstGeom prst="foldedCorner">
            <a:avLst>
              <a:gd fmla="val 30868" name="adj"/>
            </a:avLst>
          </a:prstGeom>
          <a:solidFill>
            <a:srgbClr val="FFA0B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2039" name="Google Shape;2039;p21"/>
          <p:cNvGrpSpPr/>
          <p:nvPr/>
        </p:nvGrpSpPr>
        <p:grpSpPr>
          <a:xfrm rot="-3195529">
            <a:off x="1809345" y="-80637"/>
            <a:ext cx="2728936" cy="3092089"/>
            <a:chOff x="2776676" y="1854071"/>
            <a:chExt cx="3295887" cy="3734488"/>
          </a:xfrm>
        </p:grpSpPr>
        <p:sp>
          <p:nvSpPr>
            <p:cNvPr id="2040" name="Google Shape;2040;p21"/>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1" name="Google Shape;2041;p21"/>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2" name="Google Shape;2042;p21"/>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3" name="Google Shape;2043;p21"/>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4" name="Google Shape;2044;p21"/>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5" name="Google Shape;2045;p21"/>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6" name="Google Shape;2046;p21"/>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47" name="Google Shape;2047;p21"/>
          <p:cNvGrpSpPr/>
          <p:nvPr/>
        </p:nvGrpSpPr>
        <p:grpSpPr>
          <a:xfrm rot="-1230058">
            <a:off x="2731053" y="-26282"/>
            <a:ext cx="1562498" cy="3039375"/>
            <a:chOff x="5722672" y="1921496"/>
            <a:chExt cx="1886977" cy="3670552"/>
          </a:xfrm>
        </p:grpSpPr>
        <p:sp>
          <p:nvSpPr>
            <p:cNvPr id="2048" name="Google Shape;2048;p21"/>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9" name="Google Shape;2049;p21"/>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0" name="Google Shape;2050;p21"/>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1" name="Google Shape;2051;p21"/>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2" name="Google Shape;2052;p21"/>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3" name="Google Shape;2053;p21"/>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4" name="Google Shape;2054;p21"/>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5" name="Google Shape;2055;p21"/>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56" name="Google Shape;2056;p21"/>
          <p:cNvGrpSpPr/>
          <p:nvPr/>
        </p:nvGrpSpPr>
        <p:grpSpPr>
          <a:xfrm>
            <a:off x="1940306" y="36484"/>
            <a:ext cx="1707596" cy="3048099"/>
            <a:chOff x="7978162" y="1971727"/>
            <a:chExt cx="2062314" cy="3681280"/>
          </a:xfrm>
        </p:grpSpPr>
        <p:sp>
          <p:nvSpPr>
            <p:cNvPr id="2057" name="Google Shape;2057;p21"/>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8" name="Google Shape;2058;p21"/>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9" name="Google Shape;2059;p21"/>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0" name="Google Shape;2060;p21"/>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1" name="Google Shape;2061;p21"/>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2" name="Google Shape;2062;p21"/>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3" name="Google Shape;2063;p21"/>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64" name="Google Shape;2064;p21"/>
          <p:cNvGrpSpPr/>
          <p:nvPr/>
        </p:nvGrpSpPr>
        <p:grpSpPr>
          <a:xfrm rot="-568952">
            <a:off x="2330069" y="923656"/>
            <a:ext cx="4209043" cy="3295671"/>
            <a:chOff x="3416220" y="2573082"/>
            <a:chExt cx="4752753" cy="3721395"/>
          </a:xfrm>
        </p:grpSpPr>
        <p:sp>
          <p:nvSpPr>
            <p:cNvPr id="2065" name="Google Shape;2065;p21"/>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2066" name="Google Shape;2066;p21"/>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7" name="Google Shape;2067;p21"/>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8" name="Google Shape;2068;p21"/>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9" name="Google Shape;2069;p21"/>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0" name="Google Shape;2070;p21"/>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1" name="Google Shape;2071;p21"/>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2" name="Google Shape;2072;p21"/>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3" name="Google Shape;2073;p21"/>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grpSp>
        <p:nvGrpSpPr>
          <p:cNvPr id="2074" name="Google Shape;2074;p21"/>
          <p:cNvGrpSpPr/>
          <p:nvPr/>
        </p:nvGrpSpPr>
        <p:grpSpPr>
          <a:xfrm rot="-623061">
            <a:off x="1166456" y="3379710"/>
            <a:ext cx="1073360" cy="1627757"/>
            <a:chOff x="5762846" y="2919732"/>
            <a:chExt cx="668765" cy="1014186"/>
          </a:xfrm>
        </p:grpSpPr>
        <p:sp>
          <p:nvSpPr>
            <p:cNvPr id="2075" name="Google Shape;2075;p21"/>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6" name="Google Shape;2076;p21"/>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7" name="Google Shape;2077;p21"/>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8" name="Google Shape;2078;p21"/>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9" name="Google Shape;2079;p21"/>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0" name="Google Shape;2080;p21"/>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1" name="Google Shape;2081;p21"/>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2" name="Google Shape;2082;p21"/>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3" name="Google Shape;2083;p21"/>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4" name="Google Shape;2084;p21"/>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085" name="Google Shape;2085;p21"/>
          <p:cNvSpPr txBox="1"/>
          <p:nvPr>
            <p:ph idx="1" type="body"/>
          </p:nvPr>
        </p:nvSpPr>
        <p:spPr>
          <a:xfrm rot="-588520">
            <a:off x="2644578" y="2277894"/>
            <a:ext cx="3826637" cy="1553903"/>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86" name="Google Shape;2086;p21"/>
          <p:cNvSpPr txBox="1"/>
          <p:nvPr>
            <p:ph type="title"/>
          </p:nvPr>
        </p:nvSpPr>
        <p:spPr>
          <a:xfrm rot="-588520">
            <a:off x="2465387" y="1599222"/>
            <a:ext cx="3826637" cy="571766"/>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87" name="Google Shape;2087;p21"/>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88" name="Google Shape;2088;p21"/>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89" name="Google Shape;2089;p21"/>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2090" name="Shape 2090"/>
        <p:cNvGrpSpPr/>
        <p:nvPr/>
      </p:nvGrpSpPr>
      <p:grpSpPr>
        <a:xfrm>
          <a:off x="0" y="0"/>
          <a:ext cx="0" cy="0"/>
          <a:chOff x="0" y="0"/>
          <a:chExt cx="0" cy="0"/>
        </a:xfrm>
      </p:grpSpPr>
      <p:sp>
        <p:nvSpPr>
          <p:cNvPr id="2091" name="Google Shape;2091;p22"/>
          <p:cNvSpPr txBox="1"/>
          <p:nvPr>
            <p:ph idx="1" type="subTitle"/>
          </p:nvPr>
        </p:nvSpPr>
        <p:spPr>
          <a:xfrm>
            <a:off x="655020" y="1360331"/>
            <a:ext cx="37209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092" name="Google Shape;2092;p22"/>
          <p:cNvSpPr txBox="1"/>
          <p:nvPr>
            <p:ph idx="2" type="subTitle"/>
          </p:nvPr>
        </p:nvSpPr>
        <p:spPr>
          <a:xfrm>
            <a:off x="4848116" y="1360331"/>
            <a:ext cx="37206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093" name="Google Shape;2093;p22"/>
          <p:cNvSpPr txBox="1"/>
          <p:nvPr>
            <p:ph type="title"/>
          </p:nvPr>
        </p:nvSpPr>
        <p:spPr>
          <a:xfrm>
            <a:off x="655013" y="627225"/>
            <a:ext cx="791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94" name="Google Shape;2094;p22"/>
          <p:cNvSpPr txBox="1"/>
          <p:nvPr>
            <p:ph idx="3" type="body"/>
          </p:nvPr>
        </p:nvSpPr>
        <p:spPr>
          <a:xfrm>
            <a:off x="655012" y="2063100"/>
            <a:ext cx="37206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95" name="Google Shape;2095;p22"/>
          <p:cNvSpPr txBox="1"/>
          <p:nvPr>
            <p:ph idx="4" type="body"/>
          </p:nvPr>
        </p:nvSpPr>
        <p:spPr>
          <a:xfrm>
            <a:off x="4848109" y="2054288"/>
            <a:ext cx="37209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96" name="Google Shape;2096;p22"/>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97" name="Google Shape;2097;p22"/>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098" name="Google Shape;2098;p22"/>
          <p:cNvGrpSpPr/>
          <p:nvPr/>
        </p:nvGrpSpPr>
        <p:grpSpPr>
          <a:xfrm>
            <a:off x="7036228" y="4289789"/>
            <a:ext cx="2030572" cy="974878"/>
            <a:chOff x="6723350" y="566875"/>
            <a:chExt cx="1552188" cy="1732500"/>
          </a:xfrm>
        </p:grpSpPr>
        <p:cxnSp>
          <p:nvCxnSpPr>
            <p:cNvPr id="2099" name="Google Shape;2099;p22"/>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0" name="Google Shape;2100;p22"/>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1" name="Google Shape;2101;p22"/>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2" name="Google Shape;2102;p22"/>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3" name="Google Shape;2103;p22"/>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4" name="Google Shape;2104;p22"/>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5" name="Google Shape;2105;p22"/>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6" name="Google Shape;2106;p22"/>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107" name="Google Shape;2107;p22"/>
          <p:cNvGrpSpPr/>
          <p:nvPr/>
        </p:nvGrpSpPr>
        <p:grpSpPr>
          <a:xfrm rot="5400000">
            <a:off x="7159554" y="2965310"/>
            <a:ext cx="591937" cy="3477322"/>
            <a:chOff x="6723350" y="566875"/>
            <a:chExt cx="452482" cy="2658300"/>
          </a:xfrm>
        </p:grpSpPr>
        <p:cxnSp>
          <p:nvCxnSpPr>
            <p:cNvPr id="2108" name="Google Shape;2108;p22"/>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9" name="Google Shape;2109;p22"/>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110" name="Google Shape;2110;p22"/>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111" name="Google Shape;2111;p22"/>
          <p:cNvCxnSpPr/>
          <p:nvPr/>
        </p:nvCxnSpPr>
        <p:spPr>
          <a:xfrm>
            <a:off x="6727314" y="4511180"/>
            <a:ext cx="0" cy="753300"/>
          </a:xfrm>
          <a:prstGeom prst="straightConnector1">
            <a:avLst/>
          </a:prstGeom>
          <a:noFill/>
          <a:ln cap="flat" cmpd="sng" w="9525">
            <a:solidFill>
              <a:schemeClr val="dk1"/>
            </a:solidFill>
            <a:prstDash val="solid"/>
            <a:round/>
            <a:headEnd len="med" w="med" type="none"/>
            <a:tailEnd len="med" w="med" type="none"/>
          </a:ln>
        </p:spPr>
      </p:cxnSp>
      <p:cxnSp>
        <p:nvCxnSpPr>
          <p:cNvPr id="2112" name="Google Shape;2112;p22"/>
          <p:cNvCxnSpPr/>
          <p:nvPr/>
        </p:nvCxnSpPr>
        <p:spPr>
          <a:xfrm>
            <a:off x="6432957" y="4677299"/>
            <a:ext cx="600" cy="587100"/>
          </a:xfrm>
          <a:prstGeom prst="straightConnector1">
            <a:avLst/>
          </a:prstGeom>
          <a:noFill/>
          <a:ln cap="flat" cmpd="sng" w="9525">
            <a:solidFill>
              <a:schemeClr val="dk1"/>
            </a:solidFill>
            <a:prstDash val="solid"/>
            <a:round/>
            <a:headEnd len="med" w="med" type="none"/>
            <a:tailEnd len="med" w="med" type="none"/>
          </a:ln>
        </p:spPr>
      </p:cxnSp>
      <p:cxnSp>
        <p:nvCxnSpPr>
          <p:cNvPr id="2113" name="Google Shape;2113;p22"/>
          <p:cNvCxnSpPr/>
          <p:nvPr/>
        </p:nvCxnSpPr>
        <p:spPr>
          <a:xfrm>
            <a:off x="6139463" y="4509486"/>
            <a:ext cx="0" cy="756600"/>
          </a:xfrm>
          <a:prstGeom prst="straightConnector1">
            <a:avLst/>
          </a:prstGeom>
          <a:noFill/>
          <a:ln cap="flat" cmpd="sng" w="9525">
            <a:solidFill>
              <a:schemeClr val="dk1"/>
            </a:solidFill>
            <a:prstDash val="solid"/>
            <a:round/>
            <a:headEnd len="med" w="med" type="none"/>
            <a:tailEnd len="med" w="med" type="none"/>
          </a:ln>
        </p:spPr>
      </p:cxnSp>
      <p:cxnSp>
        <p:nvCxnSpPr>
          <p:cNvPr id="2114" name="Google Shape;2114;p22"/>
          <p:cNvCxnSpPr/>
          <p:nvPr/>
        </p:nvCxnSpPr>
        <p:spPr>
          <a:xfrm>
            <a:off x="5845538" y="4678669"/>
            <a:ext cx="7200" cy="576600"/>
          </a:xfrm>
          <a:prstGeom prst="straightConnector1">
            <a:avLst/>
          </a:prstGeom>
          <a:noFill/>
          <a:ln cap="flat" cmpd="sng" w="9525">
            <a:solidFill>
              <a:schemeClr val="dk1"/>
            </a:solidFill>
            <a:prstDash val="solid"/>
            <a:round/>
            <a:headEnd len="med" w="med" type="none"/>
            <a:tailEnd len="med" w="med" type="none"/>
          </a:ln>
        </p:spPr>
      </p:cxnSp>
      <p:sp>
        <p:nvSpPr>
          <p:cNvPr id="2115" name="Google Shape;2115;p22"/>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2116" name="Shape 2116"/>
        <p:cNvGrpSpPr/>
        <p:nvPr/>
      </p:nvGrpSpPr>
      <p:grpSpPr>
        <a:xfrm>
          <a:off x="0" y="0"/>
          <a:ext cx="0" cy="0"/>
          <a:chOff x="0" y="0"/>
          <a:chExt cx="0" cy="0"/>
        </a:xfrm>
      </p:grpSpPr>
      <p:grpSp>
        <p:nvGrpSpPr>
          <p:cNvPr id="2117" name="Google Shape;2117;p23"/>
          <p:cNvGrpSpPr/>
          <p:nvPr/>
        </p:nvGrpSpPr>
        <p:grpSpPr>
          <a:xfrm>
            <a:off x="5220923" y="2187273"/>
            <a:ext cx="3694477" cy="2270427"/>
            <a:chOff x="7106606" y="3675388"/>
            <a:chExt cx="4925970" cy="3027237"/>
          </a:xfrm>
        </p:grpSpPr>
        <p:grpSp>
          <p:nvGrpSpPr>
            <p:cNvPr id="2118" name="Google Shape;2118;p23"/>
            <p:cNvGrpSpPr/>
            <p:nvPr/>
          </p:nvGrpSpPr>
          <p:grpSpPr>
            <a:xfrm>
              <a:off x="7106606" y="3675388"/>
              <a:ext cx="4925970" cy="3021827"/>
              <a:chOff x="5548994" y="566875"/>
              <a:chExt cx="2824200" cy="1732500"/>
            </a:xfrm>
          </p:grpSpPr>
          <p:grpSp>
            <p:nvGrpSpPr>
              <p:cNvPr id="2119" name="Google Shape;2119;p23"/>
              <p:cNvGrpSpPr/>
              <p:nvPr/>
            </p:nvGrpSpPr>
            <p:grpSpPr>
              <a:xfrm>
                <a:off x="6723350" y="566875"/>
                <a:ext cx="1552188" cy="1732500"/>
                <a:chOff x="6723350" y="566875"/>
                <a:chExt cx="1552188" cy="1732500"/>
              </a:xfrm>
            </p:grpSpPr>
            <p:cxnSp>
              <p:nvCxnSpPr>
                <p:cNvPr id="2120" name="Google Shape;2120;p2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1" name="Google Shape;2121;p2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2" name="Google Shape;2122;p23"/>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3" name="Google Shape;2123;p23"/>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4" name="Google Shape;2124;p23"/>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5" name="Google Shape;2125;p23"/>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6" name="Google Shape;2126;p23"/>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7" name="Google Shape;2127;p23"/>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128" name="Google Shape;2128;p23"/>
              <p:cNvGrpSpPr/>
              <p:nvPr/>
            </p:nvGrpSpPr>
            <p:grpSpPr>
              <a:xfrm rot="5400000">
                <a:off x="6184998" y="21028"/>
                <a:ext cx="1552194" cy="2824200"/>
                <a:chOff x="6723350" y="566874"/>
                <a:chExt cx="1552194" cy="2824200"/>
              </a:xfrm>
            </p:grpSpPr>
            <p:cxnSp>
              <p:nvCxnSpPr>
                <p:cNvPr id="2129" name="Google Shape;2129;p2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30" name="Google Shape;2130;p2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31" name="Google Shape;2131;p23"/>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2132" name="Google Shape;2132;p23"/>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2133" name="Google Shape;2133;p23"/>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2134" name="Google Shape;2134;p23"/>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2135" name="Google Shape;2135;p23"/>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2136" name="Google Shape;2136;p23"/>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2137" name="Google Shape;2137;p23"/>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2138" name="Google Shape;2138;p23"/>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2139" name="Google Shape;2139;p23"/>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2140" name="Google Shape;2140;p23"/>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2141" name="Google Shape;2141;p23"/>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2142" name="Google Shape;2142;p23"/>
          <p:cNvGrpSpPr/>
          <p:nvPr/>
        </p:nvGrpSpPr>
        <p:grpSpPr>
          <a:xfrm rot="-3455868">
            <a:off x="5743038" y="1656748"/>
            <a:ext cx="2729047" cy="3092216"/>
            <a:chOff x="2776676" y="1854071"/>
            <a:chExt cx="3295887" cy="3734488"/>
          </a:xfrm>
        </p:grpSpPr>
        <p:sp>
          <p:nvSpPr>
            <p:cNvPr id="2143" name="Google Shape;2143;p23"/>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4" name="Google Shape;2144;p23"/>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5" name="Google Shape;2145;p23"/>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6" name="Google Shape;2146;p23"/>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7" name="Google Shape;2147;p23"/>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8" name="Google Shape;2148;p23"/>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9" name="Google Shape;2149;p23"/>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50" name="Google Shape;2150;p23"/>
          <p:cNvGrpSpPr/>
          <p:nvPr/>
        </p:nvGrpSpPr>
        <p:grpSpPr>
          <a:xfrm rot="-1230058">
            <a:off x="6677966" y="1845043"/>
            <a:ext cx="1562498" cy="3039375"/>
            <a:chOff x="5722672" y="1921496"/>
            <a:chExt cx="1886977" cy="3670552"/>
          </a:xfrm>
        </p:grpSpPr>
        <p:sp>
          <p:nvSpPr>
            <p:cNvPr id="2151" name="Google Shape;2151;p23"/>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2" name="Google Shape;2152;p23"/>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3" name="Google Shape;2153;p23"/>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4" name="Google Shape;2154;p23"/>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5" name="Google Shape;2155;p23"/>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6" name="Google Shape;2156;p23"/>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7" name="Google Shape;2157;p23"/>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8" name="Google Shape;2158;p23"/>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59" name="Google Shape;2159;p23"/>
          <p:cNvGrpSpPr/>
          <p:nvPr/>
        </p:nvGrpSpPr>
        <p:grpSpPr>
          <a:xfrm rot="-1808333">
            <a:off x="6080524" y="1320237"/>
            <a:ext cx="1707444" cy="3047829"/>
            <a:chOff x="7978162" y="1971727"/>
            <a:chExt cx="2062314" cy="3681280"/>
          </a:xfrm>
        </p:grpSpPr>
        <p:sp>
          <p:nvSpPr>
            <p:cNvPr id="2160" name="Google Shape;2160;p23"/>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1" name="Google Shape;2161;p23"/>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2" name="Google Shape;2162;p23"/>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3" name="Google Shape;2163;p23"/>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4" name="Google Shape;2164;p23"/>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5" name="Google Shape;2165;p23"/>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6" name="Google Shape;2166;p23"/>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167" name="Google Shape;2167;p23"/>
          <p:cNvSpPr txBox="1"/>
          <p:nvPr>
            <p:ph idx="1" type="subTitle"/>
          </p:nvPr>
        </p:nvSpPr>
        <p:spPr>
          <a:xfrm>
            <a:off x="565256" y="1518131"/>
            <a:ext cx="36807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168" name="Google Shape;2168;p23"/>
          <p:cNvSpPr txBox="1"/>
          <p:nvPr>
            <p:ph type="title"/>
          </p:nvPr>
        </p:nvSpPr>
        <p:spPr>
          <a:xfrm>
            <a:off x="540300" y="445031"/>
            <a:ext cx="36807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169" name="Google Shape;2169;p23"/>
          <p:cNvSpPr txBox="1"/>
          <p:nvPr>
            <p:ph idx="2" type="body"/>
          </p:nvPr>
        </p:nvSpPr>
        <p:spPr>
          <a:xfrm>
            <a:off x="565258" y="2013263"/>
            <a:ext cx="3680700" cy="257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70" name="Google Shape;2170;p23"/>
          <p:cNvSpPr/>
          <p:nvPr/>
        </p:nvSpPr>
        <p:spPr>
          <a:xfrm>
            <a:off x="2213194"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15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bg>
      <p:bgPr>
        <a:solidFill>
          <a:schemeClr val="dk1"/>
        </a:solidFill>
      </p:bgPr>
    </p:bg>
    <p:spTree>
      <p:nvGrpSpPr>
        <p:cNvPr id="2171" name="Shape 2171"/>
        <p:cNvGrpSpPr/>
        <p:nvPr/>
      </p:nvGrpSpPr>
      <p:grpSpPr>
        <a:xfrm>
          <a:off x="0" y="0"/>
          <a:ext cx="0" cy="0"/>
          <a:chOff x="0" y="0"/>
          <a:chExt cx="0" cy="0"/>
        </a:xfrm>
      </p:grpSpPr>
      <p:sp>
        <p:nvSpPr>
          <p:cNvPr id="2172" name="Google Shape;2172;p24"/>
          <p:cNvSpPr/>
          <p:nvPr/>
        </p:nvSpPr>
        <p:spPr>
          <a:xfrm flipH="1" rot="-9648005">
            <a:off x="5571462" y="885647"/>
            <a:ext cx="1350097" cy="1349813"/>
          </a:xfrm>
          <a:prstGeom prst="foldedCorner">
            <a:avLst>
              <a:gd fmla="val 30868" name="adj"/>
            </a:avLst>
          </a:prstGeom>
          <a:solidFill>
            <a:srgbClr val="FFA0B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173" name="Google Shape;2173;p24"/>
          <p:cNvSpPr/>
          <p:nvPr/>
        </p:nvSpPr>
        <p:spPr>
          <a:xfrm flipH="1" rot="-6235505">
            <a:off x="5398583" y="1761657"/>
            <a:ext cx="1350077" cy="1350077"/>
          </a:xfrm>
          <a:prstGeom prst="foldedCorner">
            <a:avLst>
              <a:gd fmla="val 30868" name="adj"/>
            </a:avLst>
          </a:prstGeom>
          <a:solidFill>
            <a:schemeClr val="accent6"/>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2174" name="Google Shape;2174;p24"/>
          <p:cNvGrpSpPr/>
          <p:nvPr/>
        </p:nvGrpSpPr>
        <p:grpSpPr>
          <a:xfrm rot="-3195529">
            <a:off x="6556695" y="-68581"/>
            <a:ext cx="2728936" cy="3092089"/>
            <a:chOff x="2776676" y="1854071"/>
            <a:chExt cx="3295887" cy="3734488"/>
          </a:xfrm>
        </p:grpSpPr>
        <p:sp>
          <p:nvSpPr>
            <p:cNvPr id="2175" name="Google Shape;2175;p24"/>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6" name="Google Shape;2176;p24"/>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7" name="Google Shape;2177;p24"/>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8" name="Google Shape;2178;p24"/>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9" name="Google Shape;2179;p24"/>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0" name="Google Shape;2180;p24"/>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1" name="Google Shape;2181;p24"/>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82" name="Google Shape;2182;p24"/>
          <p:cNvGrpSpPr/>
          <p:nvPr/>
        </p:nvGrpSpPr>
        <p:grpSpPr>
          <a:xfrm rot="-1230058">
            <a:off x="7478403" y="-14226"/>
            <a:ext cx="1562498" cy="3039375"/>
            <a:chOff x="5722672" y="1921496"/>
            <a:chExt cx="1886977" cy="3670552"/>
          </a:xfrm>
        </p:grpSpPr>
        <p:sp>
          <p:nvSpPr>
            <p:cNvPr id="2183" name="Google Shape;2183;p24"/>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4" name="Google Shape;2184;p24"/>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5" name="Google Shape;2185;p24"/>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6" name="Google Shape;2186;p24"/>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7" name="Google Shape;2187;p24"/>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8" name="Google Shape;2188;p24"/>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9" name="Google Shape;2189;p24"/>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0" name="Google Shape;2190;p24"/>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91" name="Google Shape;2191;p24"/>
          <p:cNvGrpSpPr/>
          <p:nvPr/>
        </p:nvGrpSpPr>
        <p:grpSpPr>
          <a:xfrm>
            <a:off x="7405772" y="36512"/>
            <a:ext cx="1707596" cy="3048099"/>
            <a:chOff x="7978162" y="1971727"/>
            <a:chExt cx="2062314" cy="3681280"/>
          </a:xfrm>
        </p:grpSpPr>
        <p:sp>
          <p:nvSpPr>
            <p:cNvPr id="2192" name="Google Shape;2192;p24"/>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3" name="Google Shape;2193;p24"/>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4" name="Google Shape;2194;p24"/>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5" name="Google Shape;2195;p24"/>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6" name="Google Shape;2196;p24"/>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7" name="Google Shape;2197;p24"/>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8" name="Google Shape;2198;p24"/>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99" name="Google Shape;2199;p24"/>
          <p:cNvGrpSpPr/>
          <p:nvPr/>
        </p:nvGrpSpPr>
        <p:grpSpPr>
          <a:xfrm>
            <a:off x="560495" y="400786"/>
            <a:ext cx="5471369" cy="4284070"/>
            <a:chOff x="3416220" y="2573082"/>
            <a:chExt cx="4752753" cy="3721395"/>
          </a:xfrm>
        </p:grpSpPr>
        <p:sp>
          <p:nvSpPr>
            <p:cNvPr id="2200" name="Google Shape;2200;p24"/>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2201" name="Google Shape;2201;p24"/>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2" name="Google Shape;2202;p24"/>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3" name="Google Shape;2203;p24"/>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4" name="Google Shape;2204;p24"/>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5" name="Google Shape;2205;p24"/>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6" name="Google Shape;2206;p24"/>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7" name="Google Shape;2207;p24"/>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8" name="Google Shape;2208;p24"/>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sp>
        <p:nvSpPr>
          <p:cNvPr id="2209" name="Google Shape;2209;p24"/>
          <p:cNvSpPr txBox="1"/>
          <p:nvPr>
            <p:ph type="title"/>
          </p:nvPr>
        </p:nvSpPr>
        <p:spPr>
          <a:xfrm>
            <a:off x="743288" y="1405144"/>
            <a:ext cx="5091600"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210" name="Google Shape;2210;p24"/>
          <p:cNvSpPr txBox="1"/>
          <p:nvPr>
            <p:ph idx="1" type="subTitle"/>
          </p:nvPr>
        </p:nvSpPr>
        <p:spPr>
          <a:xfrm>
            <a:off x="691256" y="4023375"/>
            <a:ext cx="5226300" cy="538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211" name="Google Shape;2211;p24"/>
          <p:cNvGrpSpPr/>
          <p:nvPr/>
        </p:nvGrpSpPr>
        <p:grpSpPr>
          <a:xfrm>
            <a:off x="6502126" y="2821352"/>
            <a:ext cx="2547142" cy="2042341"/>
            <a:chOff x="5353050" y="2833686"/>
            <a:chExt cx="1488947" cy="1193863"/>
          </a:xfrm>
        </p:grpSpPr>
        <p:sp>
          <p:nvSpPr>
            <p:cNvPr id="2212" name="Google Shape;2212;p24"/>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3" name="Google Shape;2213;p24"/>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4" name="Google Shape;2214;p24"/>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5" name="Google Shape;2215;p24"/>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6" name="Google Shape;2216;p24"/>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7" name="Google Shape;2217;p24"/>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8" name="Google Shape;2218;p24"/>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9" name="Google Shape;2219;p24"/>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0" name="Google Shape;2220;p24"/>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1" name="Google Shape;2221;p24"/>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2" name="Google Shape;2222;p24"/>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3" name="Google Shape;2223;p24"/>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4" name="Google Shape;2224;p24"/>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5" name="Google Shape;2225;p24"/>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6" name="Google Shape;2226;p24"/>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7" name="Google Shape;2227;p24"/>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8" name="Google Shape;2228;p24"/>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9" name="Google Shape;2229;p24"/>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0" name="Google Shape;2230;p24"/>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1" name="Google Shape;2231;p24"/>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2" name="Google Shape;2232;p24"/>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3" name="Google Shape;2233;p24"/>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4" name="Google Shape;2234;p24"/>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5" name="Google Shape;2235;p24"/>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6" name="Google Shape;2236;p24"/>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7" name="Google Shape;2237;p24"/>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8" name="Google Shape;2238;p24"/>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9" name="Google Shape;2239;p24"/>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0" name="Google Shape;2240;p24"/>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1" name="Google Shape;2241;p24"/>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2" name="Google Shape;2242;p24"/>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3" name="Google Shape;2243;p24"/>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4" name="Google Shape;2244;p24"/>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5" name="Google Shape;2245;p24"/>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6" name="Google Shape;2246;p24"/>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7" name="Google Shape;2247;p24"/>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8" name="Google Shape;2248;p24"/>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9" name="Google Shape;2249;p24"/>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0" name="Google Shape;2250;p24"/>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1" name="Google Shape;2251;p24"/>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2" name="Google Shape;2252;p24"/>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3" name="Google Shape;2253;p24"/>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4" name="Google Shape;2254;p24"/>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5" name="Google Shape;2255;p24"/>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6" name="Google Shape;2256;p24"/>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7" name="Google Shape;2257;p24"/>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8" name="Google Shape;2258;p24"/>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9" name="Google Shape;2259;p24"/>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0" name="Google Shape;2260;p24"/>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1" name="Google Shape;2261;p24"/>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2" name="Google Shape;2262;p24"/>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3" name="Google Shape;2263;p24"/>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4" name="Google Shape;2264;p24"/>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5" name="Google Shape;2265;p24"/>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6" name="Google Shape;2266;p24"/>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7" name="Google Shape;2267;p24"/>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8" name="Google Shape;2268;p24"/>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9" name="Google Shape;2269;p24"/>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0" name="Google Shape;2270;p24"/>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1" name="Google Shape;2271;p24"/>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2" name="Google Shape;2272;p24"/>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3" name="Google Shape;2273;p24"/>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4" name="Google Shape;2274;p24"/>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5" name="Google Shape;2275;p24"/>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6" name="Google Shape;2276;p24"/>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7" name="Google Shape;2277;p24"/>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8" name="Google Shape;2278;p24"/>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9" name="Google Shape;2279;p24"/>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0" name="Google Shape;2280;p24"/>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1" name="Google Shape;2281;p24"/>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2" name="Google Shape;2282;p24"/>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3" name="Google Shape;2283;p24"/>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4" name="Google Shape;2284;p24"/>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5" name="Google Shape;2285;p24"/>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6" name="Google Shape;2286;p24"/>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7" name="Google Shape;2287;p24"/>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8" name="Google Shape;2288;p24"/>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9" name="Google Shape;2289;p24"/>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0" name="Google Shape;2290;p24"/>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1" name="Google Shape;2291;p24"/>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2" name="Google Shape;2292;p24"/>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3" name="Google Shape;2293;p24"/>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4" name="Google Shape;2294;p24"/>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5" name="Google Shape;2295;p24"/>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6" name="Google Shape;2296;p24"/>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7" name="Google Shape;2297;p24"/>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8" name="Google Shape;2298;p24"/>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9" name="Google Shape;2299;p24"/>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0" name="Google Shape;2300;p24"/>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1" name="Google Shape;2301;p24"/>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2" name="Google Shape;2302;p24"/>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3" name="Google Shape;2303;p24"/>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4" name="Google Shape;2304;p24"/>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5" name="Google Shape;2305;p24"/>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06" name="Google Shape;2306;p24"/>
          <p:cNvGrpSpPr/>
          <p:nvPr/>
        </p:nvGrpSpPr>
        <p:grpSpPr>
          <a:xfrm rot="-10132048">
            <a:off x="6881522" y="1620330"/>
            <a:ext cx="1012880" cy="1632419"/>
            <a:chOff x="5781734" y="2919412"/>
            <a:chExt cx="632081" cy="1018700"/>
          </a:xfrm>
        </p:grpSpPr>
        <p:sp>
          <p:nvSpPr>
            <p:cNvPr id="2307" name="Google Shape;2307;p24"/>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8" name="Google Shape;2308;p24"/>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9" name="Google Shape;2309;p24"/>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0" name="Google Shape;2310;p24"/>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1" name="Google Shape;2311;p24"/>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2" name="Google Shape;2312;p24"/>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3" name="Google Shape;2313;p24"/>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4" name="Google Shape;2314;p24"/>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5" name="Google Shape;2315;p24"/>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6" name="Google Shape;2316;p24"/>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17" name="Google Shape;2317;p24"/>
          <p:cNvGrpSpPr/>
          <p:nvPr/>
        </p:nvGrpSpPr>
        <p:grpSpPr>
          <a:xfrm rot="7225569">
            <a:off x="-960170" y="1606210"/>
            <a:ext cx="2994498" cy="2261496"/>
            <a:chOff x="5102217" y="2695575"/>
            <a:chExt cx="1971523" cy="1489013"/>
          </a:xfrm>
        </p:grpSpPr>
        <p:sp>
          <p:nvSpPr>
            <p:cNvPr id="2318" name="Google Shape;2318;p24"/>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9" name="Google Shape;2319;p24"/>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0" name="Google Shape;2320;p24"/>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1" name="Google Shape;2321;p24"/>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2" name="Google Shape;2322;p24"/>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3" name="Google Shape;2323;p24"/>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4" name="Google Shape;2324;p24"/>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5" name="Google Shape;2325;p24"/>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6" name="Google Shape;2326;p24"/>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7" name="Google Shape;2327;p24"/>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8" name="Google Shape;2328;p24"/>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9" name="Google Shape;2329;p24"/>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0" name="Google Shape;2330;p24"/>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1" name="Google Shape;2331;p24"/>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2" name="Google Shape;2332;p24"/>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33" name="Google Shape;2333;p24"/>
          <p:cNvGrpSpPr/>
          <p:nvPr/>
        </p:nvGrpSpPr>
        <p:grpSpPr>
          <a:xfrm rot="-623061">
            <a:off x="6396993" y="3213810"/>
            <a:ext cx="1073360" cy="1627757"/>
            <a:chOff x="5762846" y="2919732"/>
            <a:chExt cx="668765" cy="1014186"/>
          </a:xfrm>
        </p:grpSpPr>
        <p:sp>
          <p:nvSpPr>
            <p:cNvPr id="2334" name="Google Shape;2334;p24"/>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5" name="Google Shape;2335;p24"/>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6" name="Google Shape;2336;p24"/>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7" name="Google Shape;2337;p24"/>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8" name="Google Shape;2338;p24"/>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9" name="Google Shape;2339;p24"/>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0" name="Google Shape;2340;p24"/>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1" name="Google Shape;2341;p24"/>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2" name="Google Shape;2342;p24"/>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3" name="Google Shape;2343;p24"/>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44" name="Google Shape;2344;p24"/>
          <p:cNvGrpSpPr/>
          <p:nvPr/>
        </p:nvGrpSpPr>
        <p:grpSpPr>
          <a:xfrm rot="-2699817">
            <a:off x="7199916" y="185236"/>
            <a:ext cx="376393" cy="644798"/>
            <a:chOff x="5953125" y="3186112"/>
            <a:chExt cx="283939" cy="486441"/>
          </a:xfrm>
        </p:grpSpPr>
        <p:sp>
          <p:nvSpPr>
            <p:cNvPr id="2345" name="Google Shape;2345;p24"/>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6" name="Google Shape;2346;p24"/>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7" name="Google Shape;2347;p24"/>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48" name="Google Shape;2348;p24"/>
          <p:cNvGrpSpPr/>
          <p:nvPr/>
        </p:nvGrpSpPr>
        <p:grpSpPr>
          <a:xfrm>
            <a:off x="8506127" y="829856"/>
            <a:ext cx="607073" cy="646215"/>
            <a:chOff x="5867114" y="3186397"/>
            <a:chExt cx="457961" cy="487489"/>
          </a:xfrm>
        </p:grpSpPr>
        <p:sp>
          <p:nvSpPr>
            <p:cNvPr id="2349" name="Google Shape;2349;p24"/>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0" name="Google Shape;2350;p24"/>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1" name="Google Shape;2351;p24"/>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2" name="Google Shape;2352;p24"/>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3" name="Google Shape;2353;p24"/>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354" name="Google Shape;2354;p24"/>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2355" name="Shape 2355"/>
        <p:cNvGrpSpPr/>
        <p:nvPr/>
      </p:nvGrpSpPr>
      <p:grpSpPr>
        <a:xfrm>
          <a:off x="0" y="0"/>
          <a:ext cx="0" cy="0"/>
          <a:chOff x="0" y="0"/>
          <a:chExt cx="0" cy="0"/>
        </a:xfrm>
      </p:grpSpPr>
      <p:grpSp>
        <p:nvGrpSpPr>
          <p:cNvPr id="2356" name="Google Shape;2356;p25"/>
          <p:cNvGrpSpPr/>
          <p:nvPr/>
        </p:nvGrpSpPr>
        <p:grpSpPr>
          <a:xfrm rot="-7797443">
            <a:off x="-423074" y="2199681"/>
            <a:ext cx="3050844" cy="2446218"/>
            <a:chOff x="5353050" y="2833686"/>
            <a:chExt cx="1488947" cy="1193863"/>
          </a:xfrm>
        </p:grpSpPr>
        <p:sp>
          <p:nvSpPr>
            <p:cNvPr id="2357" name="Google Shape;2357;p25"/>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8" name="Google Shape;2358;p25"/>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9" name="Google Shape;2359;p25"/>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0" name="Google Shape;2360;p25"/>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1" name="Google Shape;2361;p25"/>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2" name="Google Shape;2362;p25"/>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3" name="Google Shape;2363;p25"/>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4" name="Google Shape;2364;p25"/>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5" name="Google Shape;2365;p25"/>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6" name="Google Shape;2366;p25"/>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7" name="Google Shape;2367;p25"/>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8" name="Google Shape;2368;p25"/>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9" name="Google Shape;2369;p25"/>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0" name="Google Shape;2370;p25"/>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1" name="Google Shape;2371;p25"/>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2" name="Google Shape;2372;p25"/>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3" name="Google Shape;2373;p25"/>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4" name="Google Shape;2374;p25"/>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5" name="Google Shape;2375;p25"/>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6" name="Google Shape;2376;p25"/>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7" name="Google Shape;2377;p25"/>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8" name="Google Shape;2378;p25"/>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9" name="Google Shape;2379;p25"/>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0" name="Google Shape;2380;p25"/>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1" name="Google Shape;2381;p25"/>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2" name="Google Shape;2382;p25"/>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3" name="Google Shape;2383;p25"/>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4" name="Google Shape;2384;p25"/>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5" name="Google Shape;2385;p25"/>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6" name="Google Shape;2386;p25"/>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7" name="Google Shape;2387;p25"/>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8" name="Google Shape;2388;p25"/>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9" name="Google Shape;2389;p25"/>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0" name="Google Shape;2390;p25"/>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1" name="Google Shape;2391;p25"/>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2" name="Google Shape;2392;p25"/>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3" name="Google Shape;2393;p25"/>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4" name="Google Shape;2394;p25"/>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5" name="Google Shape;2395;p25"/>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6" name="Google Shape;2396;p25"/>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7" name="Google Shape;2397;p25"/>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8" name="Google Shape;2398;p25"/>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9" name="Google Shape;2399;p25"/>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0" name="Google Shape;2400;p25"/>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1" name="Google Shape;2401;p25"/>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2" name="Google Shape;2402;p25"/>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3" name="Google Shape;2403;p25"/>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4" name="Google Shape;2404;p25"/>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5" name="Google Shape;2405;p25"/>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6" name="Google Shape;2406;p25"/>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7" name="Google Shape;2407;p25"/>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8" name="Google Shape;2408;p25"/>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9" name="Google Shape;2409;p25"/>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0" name="Google Shape;2410;p25"/>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1" name="Google Shape;2411;p25"/>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2" name="Google Shape;2412;p25"/>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3" name="Google Shape;2413;p25"/>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4" name="Google Shape;2414;p25"/>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5" name="Google Shape;2415;p25"/>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6" name="Google Shape;2416;p25"/>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7" name="Google Shape;2417;p25"/>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8" name="Google Shape;2418;p25"/>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9" name="Google Shape;2419;p25"/>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0" name="Google Shape;2420;p25"/>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1" name="Google Shape;2421;p25"/>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2" name="Google Shape;2422;p25"/>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3" name="Google Shape;2423;p25"/>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4" name="Google Shape;2424;p25"/>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5" name="Google Shape;2425;p25"/>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6" name="Google Shape;2426;p25"/>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7" name="Google Shape;2427;p25"/>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8" name="Google Shape;2428;p25"/>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9" name="Google Shape;2429;p25"/>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0" name="Google Shape;2430;p25"/>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1" name="Google Shape;2431;p25"/>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2" name="Google Shape;2432;p25"/>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3" name="Google Shape;2433;p25"/>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4" name="Google Shape;2434;p25"/>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5" name="Google Shape;2435;p25"/>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6" name="Google Shape;2436;p25"/>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7" name="Google Shape;2437;p25"/>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8" name="Google Shape;2438;p25"/>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9" name="Google Shape;2439;p25"/>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0" name="Google Shape;2440;p25"/>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1" name="Google Shape;2441;p25"/>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2" name="Google Shape;2442;p25"/>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3" name="Google Shape;2443;p25"/>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4" name="Google Shape;2444;p25"/>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5" name="Google Shape;2445;p25"/>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6" name="Google Shape;2446;p25"/>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7" name="Google Shape;2447;p25"/>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8" name="Google Shape;2448;p25"/>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9" name="Google Shape;2449;p25"/>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50" name="Google Shape;2450;p25"/>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451" name="Google Shape;2451;p25"/>
          <p:cNvSpPr txBox="1"/>
          <p:nvPr>
            <p:ph type="title"/>
          </p:nvPr>
        </p:nvSpPr>
        <p:spPr>
          <a:xfrm>
            <a:off x="1617413" y="1352175"/>
            <a:ext cx="5909100"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452" name="Google Shape;2452;p25"/>
          <p:cNvSpPr txBox="1"/>
          <p:nvPr>
            <p:ph idx="1" type="body"/>
          </p:nvPr>
        </p:nvSpPr>
        <p:spPr>
          <a:xfrm>
            <a:off x="900563" y="3542963"/>
            <a:ext cx="7342800" cy="6513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SzPts val="800"/>
              <a:buChar char="●"/>
              <a:defRPr sz="800"/>
            </a:lvl1pPr>
            <a:lvl2pPr indent="-279400" lvl="1" marL="914400" rtl="0" algn="ctr">
              <a:spcBef>
                <a:spcPts val="1600"/>
              </a:spcBef>
              <a:spcAft>
                <a:spcPts val="0"/>
              </a:spcAft>
              <a:buSzPts val="800"/>
              <a:buChar char="○"/>
              <a:defRPr sz="800"/>
            </a:lvl2pPr>
            <a:lvl3pPr indent="-279400" lvl="2" marL="1371600" rtl="0" algn="ctr">
              <a:spcBef>
                <a:spcPts val="1600"/>
              </a:spcBef>
              <a:spcAft>
                <a:spcPts val="0"/>
              </a:spcAft>
              <a:buSzPts val="800"/>
              <a:buChar char="■"/>
              <a:defRPr sz="800"/>
            </a:lvl3pPr>
            <a:lvl4pPr indent="-279400" lvl="3" marL="1828800" rtl="0" algn="ctr">
              <a:spcBef>
                <a:spcPts val="1600"/>
              </a:spcBef>
              <a:spcAft>
                <a:spcPts val="0"/>
              </a:spcAft>
              <a:buSzPts val="800"/>
              <a:buChar char="●"/>
              <a:defRPr sz="800"/>
            </a:lvl4pPr>
            <a:lvl5pPr indent="-279400" lvl="4" marL="2286000" rtl="0" algn="ctr">
              <a:spcBef>
                <a:spcPts val="1600"/>
              </a:spcBef>
              <a:spcAft>
                <a:spcPts val="0"/>
              </a:spcAft>
              <a:buSzPts val="800"/>
              <a:buChar char="○"/>
              <a:defRPr sz="800"/>
            </a:lvl5pPr>
            <a:lvl6pPr indent="-279400" lvl="5" marL="2743200" rtl="0" algn="ctr">
              <a:spcBef>
                <a:spcPts val="1600"/>
              </a:spcBef>
              <a:spcAft>
                <a:spcPts val="0"/>
              </a:spcAft>
              <a:buSzPts val="800"/>
              <a:buChar char="■"/>
              <a:defRPr sz="800"/>
            </a:lvl6pPr>
            <a:lvl7pPr indent="-279400" lvl="6" marL="3200400" rtl="0" algn="ctr">
              <a:spcBef>
                <a:spcPts val="1600"/>
              </a:spcBef>
              <a:spcAft>
                <a:spcPts val="0"/>
              </a:spcAft>
              <a:buSzPts val="800"/>
              <a:buChar char="●"/>
              <a:defRPr sz="800"/>
            </a:lvl7pPr>
            <a:lvl8pPr indent="-279400" lvl="7" marL="3657600" rtl="0" algn="ctr">
              <a:spcBef>
                <a:spcPts val="1600"/>
              </a:spcBef>
              <a:spcAft>
                <a:spcPts val="0"/>
              </a:spcAft>
              <a:buSzPts val="800"/>
              <a:buChar char="○"/>
              <a:defRPr sz="800"/>
            </a:lvl8pPr>
            <a:lvl9pPr indent="-279400" lvl="8" marL="4114800" rtl="0" algn="ctr">
              <a:spcBef>
                <a:spcPts val="1600"/>
              </a:spcBef>
              <a:spcAft>
                <a:spcPts val="1600"/>
              </a:spcAft>
              <a:buSzPts val="800"/>
              <a:buChar char="■"/>
              <a:defRPr sz="800"/>
            </a:lvl9pPr>
          </a:lstStyle>
          <a:p/>
        </p:txBody>
      </p:sp>
      <p:sp>
        <p:nvSpPr>
          <p:cNvPr id="2453" name="Google Shape;2453;p25"/>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454" name="Google Shape;2454;p25"/>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455" name="Google Shape;2455;p25"/>
          <p:cNvGrpSpPr/>
          <p:nvPr/>
        </p:nvGrpSpPr>
        <p:grpSpPr>
          <a:xfrm>
            <a:off x="5499679" y="4003999"/>
            <a:ext cx="3694477" cy="1282707"/>
            <a:chOff x="7332906" y="5338665"/>
            <a:chExt cx="4925970" cy="1710276"/>
          </a:xfrm>
        </p:grpSpPr>
        <p:grpSp>
          <p:nvGrpSpPr>
            <p:cNvPr id="2456" name="Google Shape;2456;p25"/>
            <p:cNvGrpSpPr/>
            <p:nvPr/>
          </p:nvGrpSpPr>
          <p:grpSpPr>
            <a:xfrm>
              <a:off x="9381196" y="5338665"/>
              <a:ext cx="2707325" cy="1707379"/>
              <a:chOff x="6723350" y="566875"/>
              <a:chExt cx="1552188" cy="1732500"/>
            </a:xfrm>
          </p:grpSpPr>
          <p:cxnSp>
            <p:nvCxnSpPr>
              <p:cNvPr id="2457" name="Google Shape;2457;p2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58" name="Google Shape;2458;p2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59" name="Google Shape;2459;p2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0" name="Google Shape;2460;p2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1" name="Google Shape;2461;p2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2" name="Google Shape;2462;p2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3" name="Google Shape;2463;p2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4" name="Google Shape;2464;p2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465" name="Google Shape;2465;p25"/>
            <p:cNvGrpSpPr/>
            <p:nvPr/>
          </p:nvGrpSpPr>
          <p:grpSpPr>
            <a:xfrm rot="5400000">
              <a:off x="9215748" y="3613047"/>
              <a:ext cx="1160286" cy="4925970"/>
              <a:chOff x="6723350" y="566874"/>
              <a:chExt cx="665225" cy="2824200"/>
            </a:xfrm>
          </p:grpSpPr>
          <p:cxnSp>
            <p:nvCxnSpPr>
              <p:cNvPr id="2466" name="Google Shape;2466;p2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7" name="Google Shape;2467;p25"/>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468" name="Google Shape;2468;p25"/>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2469" name="Google Shape;2469;p25"/>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2470" name="Google Shape;2470;p25"/>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2471" name="Google Shape;2471;p25"/>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2472" name="Google Shape;2472;p25"/>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2473" name="Google Shape;2473;p25"/>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2474" name="Google Shape;2474;p25"/>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2475" name="Google Shape;2475;p25"/>
          <p:cNvGrpSpPr/>
          <p:nvPr/>
        </p:nvGrpSpPr>
        <p:grpSpPr>
          <a:xfrm>
            <a:off x="7106541" y="2938361"/>
            <a:ext cx="1936937" cy="1958590"/>
            <a:chOff x="5529738" y="2852832"/>
            <a:chExt cx="1135168" cy="1147858"/>
          </a:xfrm>
        </p:grpSpPr>
        <p:sp>
          <p:nvSpPr>
            <p:cNvPr id="2476" name="Google Shape;2476;p2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7" name="Google Shape;2477;p2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8" name="Google Shape;2478;p2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9" name="Google Shape;2479;p2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0" name="Google Shape;2480;p2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1" name="Google Shape;2481;p2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2" name="Google Shape;2482;p2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3" name="Google Shape;2483;p2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4" name="Google Shape;2484;p2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5" name="Google Shape;2485;p2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6" name="Google Shape;2486;p2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7" name="Google Shape;2487;p2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8" name="Google Shape;2488;p2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9" name="Google Shape;2489;p2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0" name="Google Shape;2490;p2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1" name="Google Shape;2491;p2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2" name="Google Shape;2492;p2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3" name="Google Shape;2493;p2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4" name="Google Shape;2494;p2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5" name="Google Shape;2495;p2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6" name="Google Shape;2496;p2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7" name="Google Shape;2497;p2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8" name="Google Shape;2498;p2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9" name="Google Shape;2499;p2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0" name="Google Shape;2500;p2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1" name="Google Shape;2501;p2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2" name="Google Shape;2502;p2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3" name="Google Shape;2503;p2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4" name="Google Shape;2504;p2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5" name="Google Shape;2505;p2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6" name="Google Shape;2506;p2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7" name="Google Shape;2507;p2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8" name="Google Shape;2508;p2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9" name="Google Shape;2509;p2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0" name="Google Shape;2510;p2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1" name="Google Shape;2511;p2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2" name="Google Shape;2512;p2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3" name="Google Shape;2513;p2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4" name="Google Shape;2514;p2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5" name="Google Shape;2515;p2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6" name="Google Shape;2516;p2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7" name="Google Shape;2517;p2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8" name="Google Shape;2518;p2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9" name="Google Shape;2519;p2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0" name="Google Shape;2520;p2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1" name="Google Shape;2521;p2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2" name="Google Shape;2522;p2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3" name="Google Shape;2523;p2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4" name="Google Shape;2524;p2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5" name="Google Shape;2525;p2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6" name="Google Shape;2526;p2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7" name="Google Shape;2527;p2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8" name="Google Shape;2528;p2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9" name="Google Shape;2529;p2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0" name="Google Shape;2530;p2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1" name="Google Shape;2531;p2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2" name="Google Shape;2532;p2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3" name="Google Shape;2533;p2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4" name="Google Shape;2534;p2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5" name="Google Shape;2535;p2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6" name="Google Shape;2536;p2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7" name="Google Shape;2537;p2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8" name="Google Shape;2538;p2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9" name="Google Shape;2539;p2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0" name="Google Shape;2540;p2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1" name="Google Shape;2541;p2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2" name="Google Shape;2542;p2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3" name="Google Shape;2543;p2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4" name="Google Shape;2544;p2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5" name="Google Shape;2545;p2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6" name="Google Shape;2546;p2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7" name="Google Shape;2547;p2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8" name="Google Shape;2548;p2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9" name="Google Shape;2549;p2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0" name="Google Shape;2550;p2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1" name="Google Shape;2551;p2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2" name="Google Shape;2552;p2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3" name="Google Shape;2553;p2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4" name="Google Shape;2554;p2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5" name="Google Shape;2555;p2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6" name="Google Shape;2556;p2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7" name="Google Shape;2557;p2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8" name="Google Shape;2558;p2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9" name="Google Shape;2559;p2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0" name="Google Shape;2560;p2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1" name="Google Shape;2561;p2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2" name="Google Shape;2562;p2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3" name="Google Shape;2563;p2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4" name="Google Shape;2564;p2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5" name="Google Shape;2565;p2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6" name="Google Shape;2566;p2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7" name="Google Shape;2567;p2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8" name="Google Shape;2568;p2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9" name="Google Shape;2569;p2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0" name="Google Shape;2570;p2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1" name="Google Shape;2571;p2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2" name="Google Shape;2572;p2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3" name="Google Shape;2573;p2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4" name="Google Shape;2574;p2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5" name="Google Shape;2575;p2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6" name="Google Shape;2576;p2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7" name="Google Shape;2577;p2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8" name="Google Shape;2578;p2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9" name="Google Shape;2579;p2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0" name="Google Shape;2580;p2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1" name="Google Shape;2581;p2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2" name="Google Shape;2582;p2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3" name="Google Shape;2583;p2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4" name="Google Shape;2584;p2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5" name="Google Shape;2585;p2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6" name="Google Shape;2586;p2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7" name="Google Shape;2587;p2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8" name="Google Shape;2588;p2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9" name="Google Shape;2589;p2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0" name="Google Shape;2590;p2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1" name="Google Shape;2591;p2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2" name="Google Shape;2592;p2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3" name="Google Shape;2593;p2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4" name="Google Shape;2594;p2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5" name="Google Shape;2595;p2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6" name="Google Shape;2596;p2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7" name="Google Shape;2597;p2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8" name="Google Shape;2598;p2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9" name="Google Shape;2599;p2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0" name="Google Shape;2600;p2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1" name="Google Shape;2601;p2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2" name="Google Shape;2602;p2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3" name="Google Shape;2603;p2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4" name="Google Shape;2604;p2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5" name="Google Shape;2605;p2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6" name="Google Shape;2606;p2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7" name="Google Shape;2607;p2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8" name="Google Shape;2608;p2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9" name="Google Shape;2609;p2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10" name="Google Shape;2610;p2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611" name="Google Shape;2611;p2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bg>
      <p:bgPr>
        <a:solidFill>
          <a:schemeClr val="dk1"/>
        </a:solidFill>
      </p:bgPr>
    </p:bg>
    <p:spTree>
      <p:nvGrpSpPr>
        <p:cNvPr id="2612" name="Shape 2612"/>
        <p:cNvGrpSpPr/>
        <p:nvPr/>
      </p:nvGrpSpPr>
      <p:grpSpPr>
        <a:xfrm>
          <a:off x="0" y="0"/>
          <a:ext cx="0" cy="0"/>
          <a:chOff x="0" y="0"/>
          <a:chExt cx="0" cy="0"/>
        </a:xfrm>
      </p:grpSpPr>
      <p:grpSp>
        <p:nvGrpSpPr>
          <p:cNvPr id="2613" name="Google Shape;2613;p26"/>
          <p:cNvGrpSpPr/>
          <p:nvPr/>
        </p:nvGrpSpPr>
        <p:grpSpPr>
          <a:xfrm>
            <a:off x="5499679" y="4003999"/>
            <a:ext cx="3694477" cy="1282707"/>
            <a:chOff x="7332906" y="5338665"/>
            <a:chExt cx="4925970" cy="1710276"/>
          </a:xfrm>
        </p:grpSpPr>
        <p:grpSp>
          <p:nvGrpSpPr>
            <p:cNvPr id="2614" name="Google Shape;2614;p26"/>
            <p:cNvGrpSpPr/>
            <p:nvPr/>
          </p:nvGrpSpPr>
          <p:grpSpPr>
            <a:xfrm>
              <a:off x="9381196" y="5338665"/>
              <a:ext cx="2707325" cy="1707379"/>
              <a:chOff x="6723350" y="566875"/>
              <a:chExt cx="1552188" cy="1732500"/>
            </a:xfrm>
          </p:grpSpPr>
          <p:cxnSp>
            <p:nvCxnSpPr>
              <p:cNvPr id="2615" name="Google Shape;2615;p26"/>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6" name="Google Shape;2616;p26"/>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7" name="Google Shape;2617;p26"/>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8" name="Google Shape;2618;p26"/>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9" name="Google Shape;2619;p26"/>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0" name="Google Shape;2620;p26"/>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1" name="Google Shape;2621;p26"/>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2" name="Google Shape;2622;p26"/>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623" name="Google Shape;2623;p26"/>
            <p:cNvGrpSpPr/>
            <p:nvPr/>
          </p:nvGrpSpPr>
          <p:grpSpPr>
            <a:xfrm rot="5400000">
              <a:off x="9215748" y="3613047"/>
              <a:ext cx="1160286" cy="4925970"/>
              <a:chOff x="6723350" y="566874"/>
              <a:chExt cx="665225" cy="2824200"/>
            </a:xfrm>
          </p:grpSpPr>
          <p:cxnSp>
            <p:nvCxnSpPr>
              <p:cNvPr id="2624" name="Google Shape;2624;p26"/>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5" name="Google Shape;2625;p26"/>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626" name="Google Shape;2626;p26"/>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2627" name="Google Shape;2627;p26"/>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2628" name="Google Shape;2628;p26"/>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2629" name="Google Shape;2629;p26"/>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2630" name="Google Shape;2630;p26"/>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2631" name="Google Shape;2631;p26"/>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2632" name="Google Shape;2632;p26"/>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2633" name="Google Shape;2633;p26"/>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lt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634" name="Google Shape;2634;p26"/>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635" name="Google Shape;2635;p26"/>
          <p:cNvSpPr txBox="1"/>
          <p:nvPr>
            <p:ph idx="1" type="subTitle"/>
          </p:nvPr>
        </p:nvSpPr>
        <p:spPr>
          <a:xfrm>
            <a:off x="1962868" y="160198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6" name="Google Shape;2636;p26"/>
          <p:cNvSpPr txBox="1"/>
          <p:nvPr>
            <p:ph idx="2" type="subTitle"/>
          </p:nvPr>
        </p:nvSpPr>
        <p:spPr>
          <a:xfrm>
            <a:off x="1962868" y="280565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7" name="Google Shape;2637;p26"/>
          <p:cNvSpPr txBox="1"/>
          <p:nvPr>
            <p:ph idx="3" type="subTitle"/>
          </p:nvPr>
        </p:nvSpPr>
        <p:spPr>
          <a:xfrm>
            <a:off x="1962868" y="400932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8" name="Google Shape;2638;p26"/>
          <p:cNvSpPr txBox="1"/>
          <p:nvPr>
            <p:ph type="title"/>
          </p:nvPr>
        </p:nvSpPr>
        <p:spPr>
          <a:xfrm>
            <a:off x="2010731" y="692381"/>
            <a:ext cx="497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2639" name="Google Shape;2639;p26"/>
          <p:cNvSpPr txBox="1"/>
          <p:nvPr>
            <p:ph idx="4" type="body"/>
          </p:nvPr>
        </p:nvSpPr>
        <p:spPr>
          <a:xfrm>
            <a:off x="1962863" y="1930444"/>
            <a:ext cx="6434700" cy="693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0" name="Google Shape;2640;p26"/>
          <p:cNvSpPr txBox="1"/>
          <p:nvPr>
            <p:ph idx="5" type="body"/>
          </p:nvPr>
        </p:nvSpPr>
        <p:spPr>
          <a:xfrm>
            <a:off x="1962863" y="3125541"/>
            <a:ext cx="64347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1" name="Google Shape;2641;p26"/>
          <p:cNvSpPr txBox="1"/>
          <p:nvPr>
            <p:ph idx="6" type="body"/>
          </p:nvPr>
        </p:nvSpPr>
        <p:spPr>
          <a:xfrm>
            <a:off x="1962863" y="4319288"/>
            <a:ext cx="64356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2" name="Google Shape;2642;p26"/>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2643" name="Shape 2643"/>
        <p:cNvGrpSpPr/>
        <p:nvPr/>
      </p:nvGrpSpPr>
      <p:grpSpPr>
        <a:xfrm>
          <a:off x="0" y="0"/>
          <a:ext cx="0" cy="0"/>
          <a:chOff x="0" y="0"/>
          <a:chExt cx="0" cy="0"/>
        </a:xfrm>
      </p:grpSpPr>
      <p:sp>
        <p:nvSpPr>
          <p:cNvPr id="2644" name="Google Shape;2644;p27"/>
          <p:cNvSpPr txBox="1"/>
          <p:nvPr>
            <p:ph idx="1" type="subTitle"/>
          </p:nvPr>
        </p:nvSpPr>
        <p:spPr>
          <a:xfrm>
            <a:off x="891789"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5" name="Google Shape;2645;p27"/>
          <p:cNvSpPr txBox="1"/>
          <p:nvPr>
            <p:ph idx="2" type="subTitle"/>
          </p:nvPr>
        </p:nvSpPr>
        <p:spPr>
          <a:xfrm>
            <a:off x="3534977"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6" name="Google Shape;2646;p27"/>
          <p:cNvSpPr txBox="1"/>
          <p:nvPr>
            <p:ph idx="3" type="subTitle"/>
          </p:nvPr>
        </p:nvSpPr>
        <p:spPr>
          <a:xfrm>
            <a:off x="6178164"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7" name="Google Shape;2647;p27"/>
          <p:cNvSpPr txBox="1"/>
          <p:nvPr>
            <p:ph type="title"/>
          </p:nvPr>
        </p:nvSpPr>
        <p:spPr>
          <a:xfrm>
            <a:off x="891788" y="502181"/>
            <a:ext cx="72807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648" name="Google Shape;2648;p27"/>
          <p:cNvSpPr txBox="1"/>
          <p:nvPr>
            <p:ph idx="4" type="body"/>
          </p:nvPr>
        </p:nvSpPr>
        <p:spPr>
          <a:xfrm>
            <a:off x="891788" y="3343969"/>
            <a:ext cx="1994100" cy="693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49" name="Google Shape;2649;p27"/>
          <p:cNvSpPr txBox="1"/>
          <p:nvPr>
            <p:ph idx="5" type="body"/>
          </p:nvPr>
        </p:nvSpPr>
        <p:spPr>
          <a:xfrm>
            <a:off x="3534975" y="3335397"/>
            <a:ext cx="1994100" cy="692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50" name="Google Shape;2650;p27"/>
          <p:cNvSpPr txBox="1"/>
          <p:nvPr>
            <p:ph idx="6" type="body"/>
          </p:nvPr>
        </p:nvSpPr>
        <p:spPr>
          <a:xfrm>
            <a:off x="6178163" y="3325475"/>
            <a:ext cx="1994100" cy="692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51" name="Google Shape;2651;p27"/>
          <p:cNvSpPr/>
          <p:nvPr/>
        </p:nvSpPr>
        <p:spPr>
          <a:xfrm>
            <a:off x="-6" y="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7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52" name="Google Shape;2652;p27"/>
          <p:cNvGrpSpPr/>
          <p:nvPr/>
        </p:nvGrpSpPr>
        <p:grpSpPr>
          <a:xfrm flipH="1" rot="10800000">
            <a:off x="5666549" y="-49481"/>
            <a:ext cx="3477455" cy="976480"/>
            <a:chOff x="7622268" y="5719681"/>
            <a:chExt cx="4636607" cy="1301974"/>
          </a:xfrm>
        </p:grpSpPr>
        <p:grpSp>
          <p:nvGrpSpPr>
            <p:cNvPr id="2653" name="Google Shape;2653;p27"/>
            <p:cNvGrpSpPr/>
            <p:nvPr/>
          </p:nvGrpSpPr>
          <p:grpSpPr>
            <a:xfrm>
              <a:off x="9381189" y="5719681"/>
              <a:ext cx="2707325" cy="1299722"/>
              <a:chOff x="6723350" y="566875"/>
              <a:chExt cx="1552188" cy="1732500"/>
            </a:xfrm>
          </p:grpSpPr>
          <p:cxnSp>
            <p:nvCxnSpPr>
              <p:cNvPr id="2654" name="Google Shape;2654;p2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5" name="Google Shape;2655;p27"/>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6" name="Google Shape;2656;p27"/>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7" name="Google Shape;2657;p27"/>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8" name="Google Shape;2658;p27"/>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9" name="Google Shape;2659;p27"/>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0" name="Google Shape;2660;p27"/>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1" name="Google Shape;2661;p27"/>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662" name="Google Shape;2662;p27"/>
            <p:cNvGrpSpPr/>
            <p:nvPr/>
          </p:nvGrpSpPr>
          <p:grpSpPr>
            <a:xfrm rot="5400000">
              <a:off x="9545961" y="3953195"/>
              <a:ext cx="789219" cy="4636607"/>
              <a:chOff x="6723350" y="566875"/>
              <a:chExt cx="452482" cy="2658300"/>
            </a:xfrm>
          </p:grpSpPr>
          <p:cxnSp>
            <p:nvCxnSpPr>
              <p:cNvPr id="2663" name="Google Shape;2663;p2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4" name="Google Shape;2664;p27"/>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665" name="Google Shape;2665;p27"/>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666" name="Google Shape;2666;p27"/>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667" name="Google Shape;2667;p27"/>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668" name="Google Shape;2668;p27"/>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669" name="Google Shape;2669;p27"/>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bg>
      <p:bgPr>
        <a:solidFill>
          <a:schemeClr val="dk1"/>
        </a:solidFill>
      </p:bgPr>
    </p:bg>
    <p:spTree>
      <p:nvGrpSpPr>
        <p:cNvPr id="2670" name="Shape 2670"/>
        <p:cNvGrpSpPr/>
        <p:nvPr/>
      </p:nvGrpSpPr>
      <p:grpSpPr>
        <a:xfrm>
          <a:off x="0" y="0"/>
          <a:ext cx="0" cy="0"/>
          <a:chOff x="0" y="0"/>
          <a:chExt cx="0" cy="0"/>
        </a:xfrm>
      </p:grpSpPr>
      <p:sp>
        <p:nvSpPr>
          <p:cNvPr id="2671" name="Google Shape;2671;p28"/>
          <p:cNvSpPr txBox="1"/>
          <p:nvPr>
            <p:ph type="title"/>
          </p:nvPr>
        </p:nvSpPr>
        <p:spPr>
          <a:xfrm>
            <a:off x="308456" y="1295250"/>
            <a:ext cx="3343800" cy="17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p:txBody>
      </p:sp>
      <p:sp>
        <p:nvSpPr>
          <p:cNvPr id="2672" name="Google Shape;2672;p28"/>
          <p:cNvSpPr txBox="1"/>
          <p:nvPr>
            <p:ph idx="1" type="subTitle"/>
          </p:nvPr>
        </p:nvSpPr>
        <p:spPr>
          <a:xfrm>
            <a:off x="308456" y="3772331"/>
            <a:ext cx="33438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p:txBody>
      </p:sp>
      <p:sp>
        <p:nvSpPr>
          <p:cNvPr id="2673" name="Google Shape;2673;p28"/>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74" name="Google Shape;2674;p28"/>
          <p:cNvGrpSpPr/>
          <p:nvPr/>
        </p:nvGrpSpPr>
        <p:grpSpPr>
          <a:xfrm rot="10800000">
            <a:off x="-84381" y="-49481"/>
            <a:ext cx="3477455" cy="976480"/>
            <a:chOff x="7622268" y="5719681"/>
            <a:chExt cx="4636607" cy="1301974"/>
          </a:xfrm>
        </p:grpSpPr>
        <p:grpSp>
          <p:nvGrpSpPr>
            <p:cNvPr id="2675" name="Google Shape;2675;p28"/>
            <p:cNvGrpSpPr/>
            <p:nvPr/>
          </p:nvGrpSpPr>
          <p:grpSpPr>
            <a:xfrm>
              <a:off x="9381189" y="5719681"/>
              <a:ext cx="2707325" cy="1299722"/>
              <a:chOff x="6723350" y="566875"/>
              <a:chExt cx="1552188" cy="1732500"/>
            </a:xfrm>
          </p:grpSpPr>
          <p:cxnSp>
            <p:nvCxnSpPr>
              <p:cNvPr id="2676" name="Google Shape;2676;p28"/>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7" name="Google Shape;2677;p28"/>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8" name="Google Shape;2678;p28"/>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9" name="Google Shape;2679;p28"/>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0" name="Google Shape;2680;p28"/>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1" name="Google Shape;2681;p28"/>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2" name="Google Shape;2682;p28"/>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3" name="Google Shape;2683;p28"/>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684" name="Google Shape;2684;p28"/>
            <p:cNvGrpSpPr/>
            <p:nvPr/>
          </p:nvGrpSpPr>
          <p:grpSpPr>
            <a:xfrm rot="5400000">
              <a:off x="9545961" y="3953195"/>
              <a:ext cx="789219" cy="4636607"/>
              <a:chOff x="6723350" y="566875"/>
              <a:chExt cx="452482" cy="2658300"/>
            </a:xfrm>
          </p:grpSpPr>
          <p:cxnSp>
            <p:nvCxnSpPr>
              <p:cNvPr id="2685" name="Google Shape;2685;p28"/>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6" name="Google Shape;2686;p28"/>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687" name="Google Shape;2687;p28"/>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2688" name="Google Shape;2688;p28"/>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2689" name="Google Shape;2689;p28"/>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2690" name="Google Shape;2690;p28"/>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2691" name="Google Shape;2691;p28"/>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2692" name="Shape 2692"/>
        <p:cNvGrpSpPr/>
        <p:nvPr/>
      </p:nvGrpSpPr>
      <p:grpSpPr>
        <a:xfrm>
          <a:off x="0" y="0"/>
          <a:ext cx="0" cy="0"/>
          <a:chOff x="0" y="0"/>
          <a:chExt cx="0" cy="0"/>
        </a:xfrm>
      </p:grpSpPr>
      <p:sp>
        <p:nvSpPr>
          <p:cNvPr id="2693" name="Google Shape;2693;p29"/>
          <p:cNvSpPr txBox="1"/>
          <p:nvPr>
            <p:ph type="title"/>
          </p:nvPr>
        </p:nvSpPr>
        <p:spPr>
          <a:xfrm>
            <a:off x="5417531" y="1566000"/>
            <a:ext cx="3343800" cy="1782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r">
              <a:spcBef>
                <a:spcPts val="0"/>
              </a:spcBef>
              <a:spcAft>
                <a:spcPts val="0"/>
              </a:spcAft>
              <a:buClr>
                <a:schemeClr val="lt1"/>
              </a:buClr>
              <a:buSzPts val="11300"/>
              <a:buNone/>
              <a:defRPr sz="11300">
                <a:solidFill>
                  <a:schemeClr val="lt1"/>
                </a:solidFill>
              </a:defRPr>
            </a:lvl2pPr>
            <a:lvl3pPr lvl="2" rtl="0" algn="r">
              <a:spcBef>
                <a:spcPts val="0"/>
              </a:spcBef>
              <a:spcAft>
                <a:spcPts val="0"/>
              </a:spcAft>
              <a:buClr>
                <a:schemeClr val="lt1"/>
              </a:buClr>
              <a:buSzPts val="11300"/>
              <a:buNone/>
              <a:defRPr sz="11300">
                <a:solidFill>
                  <a:schemeClr val="lt1"/>
                </a:solidFill>
              </a:defRPr>
            </a:lvl3pPr>
            <a:lvl4pPr lvl="3" rtl="0" algn="r">
              <a:spcBef>
                <a:spcPts val="0"/>
              </a:spcBef>
              <a:spcAft>
                <a:spcPts val="0"/>
              </a:spcAft>
              <a:buClr>
                <a:schemeClr val="lt1"/>
              </a:buClr>
              <a:buSzPts val="11300"/>
              <a:buNone/>
              <a:defRPr sz="11300">
                <a:solidFill>
                  <a:schemeClr val="lt1"/>
                </a:solidFill>
              </a:defRPr>
            </a:lvl4pPr>
            <a:lvl5pPr lvl="4" rtl="0" algn="r">
              <a:spcBef>
                <a:spcPts val="0"/>
              </a:spcBef>
              <a:spcAft>
                <a:spcPts val="0"/>
              </a:spcAft>
              <a:buClr>
                <a:schemeClr val="lt1"/>
              </a:buClr>
              <a:buSzPts val="11300"/>
              <a:buNone/>
              <a:defRPr sz="11300">
                <a:solidFill>
                  <a:schemeClr val="lt1"/>
                </a:solidFill>
              </a:defRPr>
            </a:lvl5pPr>
            <a:lvl6pPr lvl="5" rtl="0" algn="r">
              <a:spcBef>
                <a:spcPts val="0"/>
              </a:spcBef>
              <a:spcAft>
                <a:spcPts val="0"/>
              </a:spcAft>
              <a:buClr>
                <a:schemeClr val="lt1"/>
              </a:buClr>
              <a:buSzPts val="11300"/>
              <a:buNone/>
              <a:defRPr sz="11300">
                <a:solidFill>
                  <a:schemeClr val="lt1"/>
                </a:solidFill>
              </a:defRPr>
            </a:lvl6pPr>
            <a:lvl7pPr lvl="6" rtl="0" algn="r">
              <a:spcBef>
                <a:spcPts val="0"/>
              </a:spcBef>
              <a:spcAft>
                <a:spcPts val="0"/>
              </a:spcAft>
              <a:buClr>
                <a:schemeClr val="lt1"/>
              </a:buClr>
              <a:buSzPts val="11300"/>
              <a:buNone/>
              <a:defRPr sz="11300">
                <a:solidFill>
                  <a:schemeClr val="lt1"/>
                </a:solidFill>
              </a:defRPr>
            </a:lvl7pPr>
            <a:lvl8pPr lvl="7" rtl="0" algn="r">
              <a:spcBef>
                <a:spcPts val="0"/>
              </a:spcBef>
              <a:spcAft>
                <a:spcPts val="0"/>
              </a:spcAft>
              <a:buClr>
                <a:schemeClr val="lt1"/>
              </a:buClr>
              <a:buSzPts val="11300"/>
              <a:buNone/>
              <a:defRPr sz="11300">
                <a:solidFill>
                  <a:schemeClr val="lt1"/>
                </a:solidFill>
              </a:defRPr>
            </a:lvl8pPr>
            <a:lvl9pPr lvl="8" rtl="0" algn="r">
              <a:spcBef>
                <a:spcPts val="0"/>
              </a:spcBef>
              <a:spcAft>
                <a:spcPts val="0"/>
              </a:spcAft>
              <a:buClr>
                <a:schemeClr val="lt1"/>
              </a:buClr>
              <a:buSzPts val="11300"/>
              <a:buNone/>
              <a:defRPr sz="11300">
                <a:solidFill>
                  <a:schemeClr val="lt1"/>
                </a:solidFill>
              </a:defRPr>
            </a:lvl9pPr>
          </a:lstStyle>
          <a:p/>
        </p:txBody>
      </p:sp>
      <p:sp>
        <p:nvSpPr>
          <p:cNvPr id="2694" name="Google Shape;2694;p29"/>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695" name="Google Shape;2695;p29"/>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96" name="Google Shape;2696;p29"/>
          <p:cNvGrpSpPr/>
          <p:nvPr/>
        </p:nvGrpSpPr>
        <p:grpSpPr>
          <a:xfrm>
            <a:off x="5499679" y="3946849"/>
            <a:ext cx="3694477" cy="1282707"/>
            <a:chOff x="7332906" y="5338665"/>
            <a:chExt cx="4925970" cy="1710276"/>
          </a:xfrm>
        </p:grpSpPr>
        <p:grpSp>
          <p:nvGrpSpPr>
            <p:cNvPr id="2697" name="Google Shape;2697;p29"/>
            <p:cNvGrpSpPr/>
            <p:nvPr/>
          </p:nvGrpSpPr>
          <p:grpSpPr>
            <a:xfrm>
              <a:off x="9381196" y="5338665"/>
              <a:ext cx="2707325" cy="1707379"/>
              <a:chOff x="6723350" y="566875"/>
              <a:chExt cx="1552188" cy="1732500"/>
            </a:xfrm>
          </p:grpSpPr>
          <p:cxnSp>
            <p:nvCxnSpPr>
              <p:cNvPr id="2698" name="Google Shape;2698;p29"/>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99" name="Google Shape;2699;p29"/>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0" name="Google Shape;2700;p29"/>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1" name="Google Shape;2701;p29"/>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2" name="Google Shape;2702;p29"/>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3" name="Google Shape;2703;p29"/>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4" name="Google Shape;2704;p29"/>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5" name="Google Shape;2705;p29"/>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706" name="Google Shape;2706;p29"/>
            <p:cNvGrpSpPr/>
            <p:nvPr/>
          </p:nvGrpSpPr>
          <p:grpSpPr>
            <a:xfrm rot="5400000">
              <a:off x="9215748" y="3613047"/>
              <a:ext cx="1160286" cy="4925970"/>
              <a:chOff x="6723350" y="566874"/>
              <a:chExt cx="665225" cy="2824200"/>
            </a:xfrm>
          </p:grpSpPr>
          <p:cxnSp>
            <p:nvCxnSpPr>
              <p:cNvPr id="2707" name="Google Shape;2707;p29"/>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8" name="Google Shape;2708;p29"/>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709" name="Google Shape;2709;p29"/>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2710" name="Google Shape;2710;p29"/>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2711" name="Google Shape;2711;p29"/>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2712" name="Google Shape;2712;p29"/>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2713" name="Google Shape;2713;p29"/>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2714" name="Google Shape;2714;p29"/>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2715" name="Google Shape;2715;p29"/>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2716" name="Shape 2716"/>
        <p:cNvGrpSpPr/>
        <p:nvPr/>
      </p:nvGrpSpPr>
      <p:grpSpPr>
        <a:xfrm>
          <a:off x="0" y="0"/>
          <a:ext cx="0" cy="0"/>
          <a:chOff x="0" y="0"/>
          <a:chExt cx="0" cy="0"/>
        </a:xfrm>
      </p:grpSpPr>
      <p:sp>
        <p:nvSpPr>
          <p:cNvPr id="2717" name="Google Shape;2717;p30"/>
          <p:cNvSpPr txBox="1"/>
          <p:nvPr>
            <p:ph hasCustomPrompt="1" type="title"/>
          </p:nvPr>
        </p:nvSpPr>
        <p:spPr>
          <a:xfrm>
            <a:off x="536269"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18" name="Google Shape;2718;p30"/>
          <p:cNvSpPr txBox="1"/>
          <p:nvPr>
            <p:ph idx="2" type="title"/>
          </p:nvPr>
        </p:nvSpPr>
        <p:spPr>
          <a:xfrm>
            <a:off x="536269" y="673631"/>
            <a:ext cx="80361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2719" name="Google Shape;2719;p30"/>
          <p:cNvSpPr txBox="1"/>
          <p:nvPr>
            <p:ph hasCustomPrompt="1" idx="3" type="title"/>
          </p:nvPr>
        </p:nvSpPr>
        <p:spPr>
          <a:xfrm>
            <a:off x="3387252"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20" name="Google Shape;2720;p30"/>
          <p:cNvSpPr txBox="1"/>
          <p:nvPr>
            <p:ph hasCustomPrompt="1" idx="4" type="title"/>
          </p:nvPr>
        </p:nvSpPr>
        <p:spPr>
          <a:xfrm>
            <a:off x="6361090"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21" name="Google Shape;2721;p30"/>
          <p:cNvSpPr txBox="1"/>
          <p:nvPr>
            <p:ph idx="1" type="body"/>
          </p:nvPr>
        </p:nvSpPr>
        <p:spPr>
          <a:xfrm>
            <a:off x="6361085" y="2714794"/>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2" name="Google Shape;2722;p30"/>
          <p:cNvSpPr txBox="1"/>
          <p:nvPr>
            <p:ph idx="5" type="body"/>
          </p:nvPr>
        </p:nvSpPr>
        <p:spPr>
          <a:xfrm>
            <a:off x="338725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3" name="Google Shape;2723;p30"/>
          <p:cNvSpPr txBox="1"/>
          <p:nvPr>
            <p:ph idx="6" type="body"/>
          </p:nvPr>
        </p:nvSpPr>
        <p:spPr>
          <a:xfrm>
            <a:off x="53626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4" name="Google Shape;2724;p30"/>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725" name="Google Shape;2725;p30"/>
          <p:cNvGrpSpPr/>
          <p:nvPr/>
        </p:nvGrpSpPr>
        <p:grpSpPr>
          <a:xfrm rot="10800000">
            <a:off x="-84381" y="-49481"/>
            <a:ext cx="3477455" cy="976480"/>
            <a:chOff x="7622268" y="5719681"/>
            <a:chExt cx="4636607" cy="1301974"/>
          </a:xfrm>
        </p:grpSpPr>
        <p:grpSp>
          <p:nvGrpSpPr>
            <p:cNvPr id="2726" name="Google Shape;2726;p30"/>
            <p:cNvGrpSpPr/>
            <p:nvPr/>
          </p:nvGrpSpPr>
          <p:grpSpPr>
            <a:xfrm>
              <a:off x="9381189" y="5719681"/>
              <a:ext cx="2707325" cy="1299722"/>
              <a:chOff x="6723350" y="566875"/>
              <a:chExt cx="1552188" cy="1732500"/>
            </a:xfrm>
          </p:grpSpPr>
          <p:cxnSp>
            <p:nvCxnSpPr>
              <p:cNvPr id="2727" name="Google Shape;2727;p3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28" name="Google Shape;2728;p3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29" name="Google Shape;2729;p30"/>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0" name="Google Shape;2730;p30"/>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1" name="Google Shape;2731;p30"/>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2" name="Google Shape;2732;p30"/>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3" name="Google Shape;2733;p30"/>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4" name="Google Shape;2734;p30"/>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735" name="Google Shape;2735;p30"/>
            <p:cNvGrpSpPr/>
            <p:nvPr/>
          </p:nvGrpSpPr>
          <p:grpSpPr>
            <a:xfrm rot="5400000">
              <a:off x="9545961" y="3953195"/>
              <a:ext cx="789219" cy="4636607"/>
              <a:chOff x="6723350" y="566875"/>
              <a:chExt cx="452482" cy="2658300"/>
            </a:xfrm>
          </p:grpSpPr>
          <p:cxnSp>
            <p:nvCxnSpPr>
              <p:cNvPr id="2736" name="Google Shape;2736;p3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7" name="Google Shape;2737;p30"/>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738" name="Google Shape;2738;p30"/>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739" name="Google Shape;2739;p30"/>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740" name="Google Shape;2740;p30"/>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741" name="Google Shape;2741;p30"/>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742" name="Google Shape;2742;p30"/>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743" name="Shape 2743"/>
        <p:cNvGrpSpPr/>
        <p:nvPr/>
      </p:nvGrpSpPr>
      <p:grpSpPr>
        <a:xfrm>
          <a:off x="0" y="0"/>
          <a:ext cx="0" cy="0"/>
          <a:chOff x="0" y="0"/>
          <a:chExt cx="0" cy="0"/>
        </a:xfrm>
      </p:grpSpPr>
      <p:grpSp>
        <p:nvGrpSpPr>
          <p:cNvPr id="2744" name="Google Shape;2744;p31"/>
          <p:cNvGrpSpPr/>
          <p:nvPr/>
        </p:nvGrpSpPr>
        <p:grpSpPr>
          <a:xfrm rot="5400000">
            <a:off x="6895047" y="2973002"/>
            <a:ext cx="571795" cy="3185640"/>
            <a:chOff x="1159675" y="1837925"/>
            <a:chExt cx="324000" cy="1805100"/>
          </a:xfrm>
        </p:grpSpPr>
        <p:grpSp>
          <p:nvGrpSpPr>
            <p:cNvPr id="2745" name="Google Shape;2745;p31"/>
            <p:cNvGrpSpPr/>
            <p:nvPr/>
          </p:nvGrpSpPr>
          <p:grpSpPr>
            <a:xfrm>
              <a:off x="1159675" y="1837925"/>
              <a:ext cx="324000" cy="1805100"/>
              <a:chOff x="2605100" y="1971675"/>
              <a:chExt cx="324000" cy="1805100"/>
            </a:xfrm>
          </p:grpSpPr>
          <p:sp>
            <p:nvSpPr>
              <p:cNvPr id="2746" name="Google Shape;2746;p31"/>
              <p:cNvSpPr/>
              <p:nvPr/>
            </p:nvSpPr>
            <p:spPr>
              <a:xfrm>
                <a:off x="2605100" y="1971675"/>
                <a:ext cx="324000" cy="18051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2747" name="Google Shape;2747;p31"/>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2748" name="Google Shape;2748;p31"/>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49" name="Google Shape;2749;p31"/>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0" name="Google Shape;2750;p31"/>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1" name="Google Shape;2751;p31"/>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2" name="Google Shape;2752;p31"/>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3" name="Google Shape;2753;p31"/>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4" name="Google Shape;2754;p31"/>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5" name="Google Shape;2755;p31"/>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6" name="Google Shape;2756;p31"/>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7" name="Google Shape;2757;p31"/>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8" name="Google Shape;2758;p31"/>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9" name="Google Shape;2759;p31"/>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0" name="Google Shape;2760;p31"/>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1" name="Google Shape;2761;p31"/>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2" name="Google Shape;2762;p31"/>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3" name="Google Shape;2763;p31"/>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4" name="Google Shape;2764;p31"/>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5" name="Google Shape;2765;p31"/>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6" name="Google Shape;2766;p31"/>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7" name="Google Shape;2767;p31"/>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8" name="Google Shape;2768;p31"/>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9" name="Google Shape;2769;p31"/>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0" name="Google Shape;2770;p31"/>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1" name="Google Shape;2771;p31"/>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2" name="Google Shape;2772;p31"/>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3" name="Google Shape;2773;p31"/>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4" name="Google Shape;2774;p31"/>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5" name="Google Shape;2775;p31"/>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6" name="Google Shape;2776;p31"/>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7" name="Google Shape;2777;p31"/>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8" name="Google Shape;2778;p31"/>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9" name="Google Shape;2779;p31"/>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0" name="Google Shape;2780;p31"/>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1" name="Google Shape;2781;p31"/>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2" name="Google Shape;2782;p31"/>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3" name="Google Shape;2783;p31"/>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4" name="Google Shape;2784;p31"/>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5" name="Google Shape;2785;p31"/>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6" name="Google Shape;2786;p31"/>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7" name="Google Shape;2787;p31"/>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8" name="Google Shape;2788;p31"/>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9" name="Google Shape;2789;p31"/>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0" name="Google Shape;2790;p31"/>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1" name="Google Shape;2791;p31"/>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2" name="Google Shape;2792;p31"/>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3" name="Google Shape;2793;p31"/>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4" name="Google Shape;2794;p31"/>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5" name="Google Shape;2795;p31"/>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6" name="Google Shape;2796;p31"/>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7" name="Google Shape;2797;p31"/>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8" name="Google Shape;2798;p31"/>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9" name="Google Shape;2799;p31"/>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0" name="Google Shape;2800;p31"/>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1" name="Google Shape;2801;p31"/>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2" name="Google Shape;2802;p31"/>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3" name="Google Shape;2803;p31"/>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4" name="Google Shape;2804;p31"/>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5" name="Google Shape;2805;p31"/>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6" name="Google Shape;2806;p31"/>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7" name="Google Shape;2807;p31"/>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8" name="Google Shape;2808;p31"/>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9" name="Google Shape;2809;p31"/>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0" name="Google Shape;2810;p31"/>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1" name="Google Shape;2811;p31"/>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2" name="Google Shape;2812;p31"/>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3" name="Google Shape;2813;p31"/>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4" name="Google Shape;2814;p31"/>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5" name="Google Shape;2815;p31"/>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6" name="Google Shape;2816;p31"/>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7" name="Google Shape;2817;p31"/>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8" name="Google Shape;2818;p31"/>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9" name="Google Shape;2819;p31"/>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0" name="Google Shape;2820;p31"/>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1" name="Google Shape;2821;p31"/>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2" name="Google Shape;2822;p31"/>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3" name="Google Shape;2823;p31"/>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4" name="Google Shape;2824;p31"/>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5" name="Google Shape;2825;p31"/>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6" name="Google Shape;2826;p31"/>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7" name="Google Shape;2827;p31"/>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8" name="Google Shape;2828;p31"/>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9" name="Google Shape;2829;p31"/>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0" name="Google Shape;2830;p31"/>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1" name="Google Shape;2831;p31"/>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2" name="Google Shape;2832;p31"/>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3" name="Google Shape;2833;p31"/>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4" name="Google Shape;2834;p31"/>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5" name="Google Shape;2835;p31"/>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6" name="Google Shape;2836;p31"/>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7" name="Google Shape;2837;p31"/>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8" name="Google Shape;2838;p31"/>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9" name="Google Shape;2839;p31"/>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0" name="Google Shape;2840;p31"/>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1" name="Google Shape;2841;p31"/>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2" name="Google Shape;2842;p31"/>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3" name="Google Shape;2843;p31"/>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4" name="Google Shape;2844;p31"/>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5" name="Google Shape;2845;p31"/>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6" name="Google Shape;2846;p31"/>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7" name="Google Shape;2847;p31"/>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8" name="Google Shape;2848;p31"/>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9" name="Google Shape;2849;p31"/>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0" name="Google Shape;2850;p31"/>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1" name="Google Shape;2851;p31"/>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2" name="Google Shape;2852;p31"/>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3" name="Google Shape;2853;p31"/>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4" name="Google Shape;2854;p31"/>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5" name="Google Shape;2855;p31"/>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6" name="Google Shape;2856;p31"/>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7" name="Google Shape;2857;p31"/>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8" name="Google Shape;2858;p31"/>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859" name="Google Shape;2859;p31"/>
          <p:cNvSpPr txBox="1"/>
          <p:nvPr>
            <p:ph idx="1" type="subTitle"/>
          </p:nvPr>
        </p:nvSpPr>
        <p:spPr>
          <a:xfrm>
            <a:off x="311700" y="1622700"/>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0" name="Google Shape;2860;p31"/>
          <p:cNvSpPr txBox="1"/>
          <p:nvPr>
            <p:ph idx="2" type="subTitle"/>
          </p:nvPr>
        </p:nvSpPr>
        <p:spPr>
          <a:xfrm>
            <a:off x="311700" y="3015243"/>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1" name="Google Shape;2861;p31"/>
          <p:cNvSpPr txBox="1"/>
          <p:nvPr>
            <p:ph idx="3" type="subTitle"/>
          </p:nvPr>
        </p:nvSpPr>
        <p:spPr>
          <a:xfrm>
            <a:off x="5714840" y="1629735"/>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2" name="Google Shape;2862;p31"/>
          <p:cNvSpPr txBox="1"/>
          <p:nvPr>
            <p:ph idx="4" type="subTitle"/>
          </p:nvPr>
        </p:nvSpPr>
        <p:spPr>
          <a:xfrm>
            <a:off x="3028790" y="1635712"/>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3" name="Google Shape;2863;p31"/>
          <p:cNvSpPr txBox="1"/>
          <p:nvPr>
            <p:ph idx="5" type="subTitle"/>
          </p:nvPr>
        </p:nvSpPr>
        <p:spPr>
          <a:xfrm>
            <a:off x="3028790" y="3015243"/>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4" name="Google Shape;2864;p31"/>
          <p:cNvSpPr txBox="1"/>
          <p:nvPr>
            <p:ph idx="6" type="subTitle"/>
          </p:nvPr>
        </p:nvSpPr>
        <p:spPr>
          <a:xfrm>
            <a:off x="5714840" y="3001335"/>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5" name="Google Shape;2865;p31"/>
          <p:cNvSpPr txBox="1"/>
          <p:nvPr>
            <p:ph type="title"/>
          </p:nvPr>
        </p:nvSpPr>
        <p:spPr>
          <a:xfrm>
            <a:off x="311700" y="673631"/>
            <a:ext cx="818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866" name="Google Shape;2866;p31"/>
          <p:cNvSpPr txBox="1"/>
          <p:nvPr>
            <p:ph idx="7" type="body"/>
          </p:nvPr>
        </p:nvSpPr>
        <p:spPr>
          <a:xfrm>
            <a:off x="302879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7" name="Google Shape;2867;p31"/>
          <p:cNvSpPr txBox="1"/>
          <p:nvPr>
            <p:ph idx="8" type="body"/>
          </p:nvPr>
        </p:nvSpPr>
        <p:spPr>
          <a:xfrm>
            <a:off x="571484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8" name="Google Shape;2868;p31"/>
          <p:cNvSpPr txBox="1"/>
          <p:nvPr>
            <p:ph idx="9" type="body"/>
          </p:nvPr>
        </p:nvSpPr>
        <p:spPr>
          <a:xfrm>
            <a:off x="302879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9" name="Google Shape;2869;p31"/>
          <p:cNvSpPr txBox="1"/>
          <p:nvPr>
            <p:ph idx="13" type="body"/>
          </p:nvPr>
        </p:nvSpPr>
        <p:spPr>
          <a:xfrm>
            <a:off x="31170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0" name="Google Shape;2870;p31"/>
          <p:cNvSpPr txBox="1"/>
          <p:nvPr>
            <p:ph idx="14" type="body"/>
          </p:nvPr>
        </p:nvSpPr>
        <p:spPr>
          <a:xfrm>
            <a:off x="571484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1" name="Google Shape;2871;p31"/>
          <p:cNvSpPr txBox="1"/>
          <p:nvPr>
            <p:ph idx="15" type="body"/>
          </p:nvPr>
        </p:nvSpPr>
        <p:spPr>
          <a:xfrm>
            <a:off x="31170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2" name="Google Shape;2872;p31"/>
          <p:cNvSpPr/>
          <p:nvPr/>
        </p:nvSpPr>
        <p:spPr>
          <a:xfrm rot="2635145">
            <a:off x="4992043" y="-264706"/>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9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grpSp>
        <p:nvGrpSpPr>
          <p:cNvPr id="2873" name="Google Shape;2873;p31"/>
          <p:cNvGrpSpPr/>
          <p:nvPr/>
        </p:nvGrpSpPr>
        <p:grpSpPr>
          <a:xfrm flipH="1">
            <a:off x="-57156" y="4224169"/>
            <a:ext cx="3477455" cy="976480"/>
            <a:chOff x="7622268" y="5719681"/>
            <a:chExt cx="4636607" cy="1301974"/>
          </a:xfrm>
        </p:grpSpPr>
        <p:grpSp>
          <p:nvGrpSpPr>
            <p:cNvPr id="2874" name="Google Shape;2874;p31"/>
            <p:cNvGrpSpPr/>
            <p:nvPr/>
          </p:nvGrpSpPr>
          <p:grpSpPr>
            <a:xfrm>
              <a:off x="9381189" y="5719681"/>
              <a:ext cx="2707325" cy="1299722"/>
              <a:chOff x="6723350" y="566875"/>
              <a:chExt cx="1552188" cy="1732500"/>
            </a:xfrm>
          </p:grpSpPr>
          <p:cxnSp>
            <p:nvCxnSpPr>
              <p:cNvPr id="2875" name="Google Shape;2875;p3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6" name="Google Shape;2876;p3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7" name="Google Shape;2877;p31"/>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8" name="Google Shape;2878;p31"/>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9" name="Google Shape;2879;p31"/>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0" name="Google Shape;2880;p31"/>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1" name="Google Shape;2881;p31"/>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2" name="Google Shape;2882;p31"/>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883" name="Google Shape;2883;p31"/>
            <p:cNvGrpSpPr/>
            <p:nvPr/>
          </p:nvGrpSpPr>
          <p:grpSpPr>
            <a:xfrm rot="5400000">
              <a:off x="9545961" y="3953195"/>
              <a:ext cx="789219" cy="4636607"/>
              <a:chOff x="6723350" y="566875"/>
              <a:chExt cx="452482" cy="2658300"/>
            </a:xfrm>
          </p:grpSpPr>
          <p:cxnSp>
            <p:nvCxnSpPr>
              <p:cNvPr id="2884" name="Google Shape;2884;p3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5" name="Google Shape;2885;p31"/>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886" name="Google Shape;2886;p31"/>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887" name="Google Shape;2887;p31"/>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888" name="Google Shape;2888;p31"/>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889" name="Google Shape;2889;p31"/>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890" name="Google Shape;2890;p31"/>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bg>
      <p:bgPr>
        <a:solidFill>
          <a:schemeClr val="dk1"/>
        </a:solidFill>
      </p:bgPr>
    </p:bg>
    <p:spTree>
      <p:nvGrpSpPr>
        <p:cNvPr id="2891" name="Shape 2891"/>
        <p:cNvGrpSpPr/>
        <p:nvPr/>
      </p:nvGrpSpPr>
      <p:grpSpPr>
        <a:xfrm>
          <a:off x="0" y="0"/>
          <a:ext cx="0" cy="0"/>
          <a:chOff x="0" y="0"/>
          <a:chExt cx="0" cy="0"/>
        </a:xfrm>
      </p:grpSpPr>
      <p:sp>
        <p:nvSpPr>
          <p:cNvPr id="2892" name="Google Shape;2892;p32"/>
          <p:cNvSpPr txBox="1"/>
          <p:nvPr>
            <p:ph idx="1" type="subTitle"/>
          </p:nvPr>
        </p:nvSpPr>
        <p:spPr>
          <a:xfrm>
            <a:off x="6283875" y="1411781"/>
            <a:ext cx="25485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893" name="Google Shape;2893;p32"/>
          <p:cNvSpPr txBox="1"/>
          <p:nvPr>
            <p:ph idx="2" type="subTitle"/>
          </p:nvPr>
        </p:nvSpPr>
        <p:spPr>
          <a:xfrm>
            <a:off x="6283875" y="3077068"/>
            <a:ext cx="25485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894" name="Google Shape;28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2895" name="Google Shape;2895;p32"/>
          <p:cNvSpPr txBox="1"/>
          <p:nvPr>
            <p:ph idx="3" type="body"/>
          </p:nvPr>
        </p:nvSpPr>
        <p:spPr>
          <a:xfrm>
            <a:off x="6283875" y="1738781"/>
            <a:ext cx="25485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lt2"/>
              </a:buClr>
              <a:buSzPts val="1100"/>
              <a:buChar char="●"/>
              <a:defRPr sz="1100">
                <a:solidFill>
                  <a:schemeClr val="lt2"/>
                </a:solidFill>
              </a:defRPr>
            </a:lvl1pPr>
            <a:lvl2pPr indent="-298450" lvl="1" marL="914400" rtl="0">
              <a:lnSpc>
                <a:spcPct val="100000"/>
              </a:lnSpc>
              <a:spcBef>
                <a:spcPts val="0"/>
              </a:spcBef>
              <a:spcAft>
                <a:spcPts val="0"/>
              </a:spcAft>
              <a:buClr>
                <a:schemeClr val="lt2"/>
              </a:buClr>
              <a:buSzPts val="1100"/>
              <a:buChar char="○"/>
              <a:defRPr sz="1100">
                <a:solidFill>
                  <a:schemeClr val="lt2"/>
                </a:solidFill>
              </a:defRPr>
            </a:lvl2pPr>
            <a:lvl3pPr indent="-298450" lvl="2" marL="1371600" rtl="0">
              <a:lnSpc>
                <a:spcPct val="100000"/>
              </a:lnSpc>
              <a:spcBef>
                <a:spcPts val="0"/>
              </a:spcBef>
              <a:spcAft>
                <a:spcPts val="0"/>
              </a:spcAft>
              <a:buClr>
                <a:schemeClr val="lt2"/>
              </a:buClr>
              <a:buSzPts val="1100"/>
              <a:buChar char="■"/>
              <a:defRPr sz="1100">
                <a:solidFill>
                  <a:schemeClr val="lt2"/>
                </a:solidFill>
              </a:defRPr>
            </a:lvl3pPr>
            <a:lvl4pPr indent="-298450" lvl="3" marL="1828800" rtl="0">
              <a:lnSpc>
                <a:spcPct val="100000"/>
              </a:lnSpc>
              <a:spcBef>
                <a:spcPts val="0"/>
              </a:spcBef>
              <a:spcAft>
                <a:spcPts val="0"/>
              </a:spcAft>
              <a:buClr>
                <a:schemeClr val="lt2"/>
              </a:buClr>
              <a:buSzPts val="1100"/>
              <a:buChar char="●"/>
              <a:defRPr sz="1100">
                <a:solidFill>
                  <a:schemeClr val="lt2"/>
                </a:solidFill>
              </a:defRPr>
            </a:lvl4pPr>
            <a:lvl5pPr indent="-298450" lvl="4" marL="2286000" rtl="0">
              <a:lnSpc>
                <a:spcPct val="100000"/>
              </a:lnSpc>
              <a:spcBef>
                <a:spcPts val="0"/>
              </a:spcBef>
              <a:spcAft>
                <a:spcPts val="0"/>
              </a:spcAft>
              <a:buClr>
                <a:schemeClr val="lt2"/>
              </a:buClr>
              <a:buSzPts val="1100"/>
              <a:buChar char="○"/>
              <a:defRPr sz="1100">
                <a:solidFill>
                  <a:schemeClr val="lt2"/>
                </a:solidFill>
              </a:defRPr>
            </a:lvl5pPr>
            <a:lvl6pPr indent="-298450" lvl="5" marL="2743200" rtl="0">
              <a:lnSpc>
                <a:spcPct val="100000"/>
              </a:lnSpc>
              <a:spcBef>
                <a:spcPts val="0"/>
              </a:spcBef>
              <a:spcAft>
                <a:spcPts val="0"/>
              </a:spcAft>
              <a:buClr>
                <a:schemeClr val="lt2"/>
              </a:buClr>
              <a:buSzPts val="1100"/>
              <a:buChar char="■"/>
              <a:defRPr sz="1100">
                <a:solidFill>
                  <a:schemeClr val="lt2"/>
                </a:solidFill>
              </a:defRPr>
            </a:lvl6pPr>
            <a:lvl7pPr indent="-298450" lvl="6" marL="3200400" rtl="0">
              <a:lnSpc>
                <a:spcPct val="100000"/>
              </a:lnSpc>
              <a:spcBef>
                <a:spcPts val="0"/>
              </a:spcBef>
              <a:spcAft>
                <a:spcPts val="0"/>
              </a:spcAft>
              <a:buClr>
                <a:schemeClr val="lt2"/>
              </a:buClr>
              <a:buSzPts val="1100"/>
              <a:buChar char="●"/>
              <a:defRPr sz="1100">
                <a:solidFill>
                  <a:schemeClr val="lt2"/>
                </a:solidFill>
              </a:defRPr>
            </a:lvl7pPr>
            <a:lvl8pPr indent="-298450" lvl="7" marL="3657600" rtl="0">
              <a:lnSpc>
                <a:spcPct val="100000"/>
              </a:lnSpc>
              <a:spcBef>
                <a:spcPts val="0"/>
              </a:spcBef>
              <a:spcAft>
                <a:spcPts val="0"/>
              </a:spcAft>
              <a:buClr>
                <a:schemeClr val="lt2"/>
              </a:buClr>
              <a:buSzPts val="1100"/>
              <a:buChar char="○"/>
              <a:defRPr sz="1100">
                <a:solidFill>
                  <a:schemeClr val="lt2"/>
                </a:solidFill>
              </a:defRPr>
            </a:lvl8pPr>
            <a:lvl9pPr indent="-298450" lvl="8" marL="4114800" rtl="0">
              <a:lnSpc>
                <a:spcPct val="100000"/>
              </a:lnSpc>
              <a:spcBef>
                <a:spcPts val="0"/>
              </a:spcBef>
              <a:spcAft>
                <a:spcPts val="0"/>
              </a:spcAft>
              <a:buClr>
                <a:schemeClr val="lt2"/>
              </a:buClr>
              <a:buSzPts val="1100"/>
              <a:buChar char="■"/>
              <a:defRPr sz="1100">
                <a:solidFill>
                  <a:schemeClr val="lt2"/>
                </a:solidFill>
              </a:defRPr>
            </a:lvl9pPr>
          </a:lstStyle>
          <a:p/>
        </p:txBody>
      </p:sp>
      <p:sp>
        <p:nvSpPr>
          <p:cNvPr id="2896" name="Google Shape;2896;p32"/>
          <p:cNvSpPr txBox="1"/>
          <p:nvPr>
            <p:ph idx="4" type="body"/>
          </p:nvPr>
        </p:nvSpPr>
        <p:spPr>
          <a:xfrm>
            <a:off x="6283875" y="3380025"/>
            <a:ext cx="25485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lt2"/>
              </a:buClr>
              <a:buSzPts val="1100"/>
              <a:buChar char="●"/>
              <a:defRPr sz="1100">
                <a:solidFill>
                  <a:schemeClr val="lt2"/>
                </a:solidFill>
              </a:defRPr>
            </a:lvl1pPr>
            <a:lvl2pPr indent="-298450" lvl="1" marL="914400" rtl="0">
              <a:lnSpc>
                <a:spcPct val="100000"/>
              </a:lnSpc>
              <a:spcBef>
                <a:spcPts val="0"/>
              </a:spcBef>
              <a:spcAft>
                <a:spcPts val="0"/>
              </a:spcAft>
              <a:buClr>
                <a:schemeClr val="lt2"/>
              </a:buClr>
              <a:buSzPts val="1100"/>
              <a:buChar char="○"/>
              <a:defRPr sz="1100">
                <a:solidFill>
                  <a:schemeClr val="lt2"/>
                </a:solidFill>
              </a:defRPr>
            </a:lvl2pPr>
            <a:lvl3pPr indent="-298450" lvl="2" marL="1371600" rtl="0">
              <a:lnSpc>
                <a:spcPct val="100000"/>
              </a:lnSpc>
              <a:spcBef>
                <a:spcPts val="0"/>
              </a:spcBef>
              <a:spcAft>
                <a:spcPts val="0"/>
              </a:spcAft>
              <a:buClr>
                <a:schemeClr val="lt2"/>
              </a:buClr>
              <a:buSzPts val="1100"/>
              <a:buChar char="■"/>
              <a:defRPr sz="1100">
                <a:solidFill>
                  <a:schemeClr val="lt2"/>
                </a:solidFill>
              </a:defRPr>
            </a:lvl3pPr>
            <a:lvl4pPr indent="-298450" lvl="3" marL="1828800" rtl="0">
              <a:lnSpc>
                <a:spcPct val="100000"/>
              </a:lnSpc>
              <a:spcBef>
                <a:spcPts val="0"/>
              </a:spcBef>
              <a:spcAft>
                <a:spcPts val="0"/>
              </a:spcAft>
              <a:buClr>
                <a:schemeClr val="lt2"/>
              </a:buClr>
              <a:buSzPts val="1100"/>
              <a:buChar char="●"/>
              <a:defRPr sz="1100">
                <a:solidFill>
                  <a:schemeClr val="lt2"/>
                </a:solidFill>
              </a:defRPr>
            </a:lvl4pPr>
            <a:lvl5pPr indent="-298450" lvl="4" marL="2286000" rtl="0">
              <a:lnSpc>
                <a:spcPct val="100000"/>
              </a:lnSpc>
              <a:spcBef>
                <a:spcPts val="0"/>
              </a:spcBef>
              <a:spcAft>
                <a:spcPts val="0"/>
              </a:spcAft>
              <a:buClr>
                <a:schemeClr val="lt2"/>
              </a:buClr>
              <a:buSzPts val="1100"/>
              <a:buChar char="○"/>
              <a:defRPr sz="1100">
                <a:solidFill>
                  <a:schemeClr val="lt2"/>
                </a:solidFill>
              </a:defRPr>
            </a:lvl5pPr>
            <a:lvl6pPr indent="-298450" lvl="5" marL="2743200" rtl="0">
              <a:lnSpc>
                <a:spcPct val="100000"/>
              </a:lnSpc>
              <a:spcBef>
                <a:spcPts val="0"/>
              </a:spcBef>
              <a:spcAft>
                <a:spcPts val="0"/>
              </a:spcAft>
              <a:buClr>
                <a:schemeClr val="lt2"/>
              </a:buClr>
              <a:buSzPts val="1100"/>
              <a:buChar char="■"/>
              <a:defRPr sz="1100">
                <a:solidFill>
                  <a:schemeClr val="lt2"/>
                </a:solidFill>
              </a:defRPr>
            </a:lvl6pPr>
            <a:lvl7pPr indent="-298450" lvl="6" marL="3200400" rtl="0">
              <a:lnSpc>
                <a:spcPct val="100000"/>
              </a:lnSpc>
              <a:spcBef>
                <a:spcPts val="0"/>
              </a:spcBef>
              <a:spcAft>
                <a:spcPts val="0"/>
              </a:spcAft>
              <a:buClr>
                <a:schemeClr val="lt2"/>
              </a:buClr>
              <a:buSzPts val="1100"/>
              <a:buChar char="●"/>
              <a:defRPr sz="1100">
                <a:solidFill>
                  <a:schemeClr val="lt2"/>
                </a:solidFill>
              </a:defRPr>
            </a:lvl7pPr>
            <a:lvl8pPr indent="-298450" lvl="7" marL="3657600" rtl="0">
              <a:lnSpc>
                <a:spcPct val="100000"/>
              </a:lnSpc>
              <a:spcBef>
                <a:spcPts val="0"/>
              </a:spcBef>
              <a:spcAft>
                <a:spcPts val="0"/>
              </a:spcAft>
              <a:buClr>
                <a:schemeClr val="lt2"/>
              </a:buClr>
              <a:buSzPts val="1100"/>
              <a:buChar char="○"/>
              <a:defRPr sz="1100">
                <a:solidFill>
                  <a:schemeClr val="lt2"/>
                </a:solidFill>
              </a:defRPr>
            </a:lvl8pPr>
            <a:lvl9pPr indent="-298450" lvl="8" marL="4114800" rtl="0">
              <a:lnSpc>
                <a:spcPct val="100000"/>
              </a:lnSpc>
              <a:spcBef>
                <a:spcPts val="0"/>
              </a:spcBef>
              <a:spcAft>
                <a:spcPts val="0"/>
              </a:spcAft>
              <a:buClr>
                <a:schemeClr val="lt2"/>
              </a:buClr>
              <a:buSzPts val="1100"/>
              <a:buChar char="■"/>
              <a:defRPr sz="1100">
                <a:solidFill>
                  <a:schemeClr val="lt2"/>
                </a:solidFill>
              </a:defRPr>
            </a:lvl9pPr>
          </a:lstStyle>
          <a:p/>
        </p:txBody>
      </p:sp>
      <p:sp>
        <p:nvSpPr>
          <p:cNvPr id="2897" name="Google Shape;2897;p32"/>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898" name="Google Shape;2898;p32"/>
          <p:cNvGrpSpPr/>
          <p:nvPr/>
        </p:nvGrpSpPr>
        <p:grpSpPr>
          <a:xfrm flipH="1">
            <a:off x="-57156" y="4224169"/>
            <a:ext cx="3477455" cy="976480"/>
            <a:chOff x="7622268" y="5719681"/>
            <a:chExt cx="4636607" cy="1301974"/>
          </a:xfrm>
        </p:grpSpPr>
        <p:grpSp>
          <p:nvGrpSpPr>
            <p:cNvPr id="2899" name="Google Shape;2899;p32"/>
            <p:cNvGrpSpPr/>
            <p:nvPr/>
          </p:nvGrpSpPr>
          <p:grpSpPr>
            <a:xfrm>
              <a:off x="9381189" y="5719681"/>
              <a:ext cx="2707325" cy="1299722"/>
              <a:chOff x="6723350" y="566875"/>
              <a:chExt cx="1552188" cy="1732500"/>
            </a:xfrm>
          </p:grpSpPr>
          <p:cxnSp>
            <p:nvCxnSpPr>
              <p:cNvPr id="2900" name="Google Shape;2900;p32"/>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1" name="Google Shape;2901;p32"/>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2" name="Google Shape;2902;p32"/>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3" name="Google Shape;2903;p32"/>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4" name="Google Shape;2904;p32"/>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5" name="Google Shape;2905;p32"/>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6" name="Google Shape;2906;p32"/>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7" name="Google Shape;2907;p32"/>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908" name="Google Shape;2908;p32"/>
            <p:cNvGrpSpPr/>
            <p:nvPr/>
          </p:nvGrpSpPr>
          <p:grpSpPr>
            <a:xfrm rot="5400000">
              <a:off x="9545961" y="3953195"/>
              <a:ext cx="789219" cy="4636607"/>
              <a:chOff x="6723350" y="566875"/>
              <a:chExt cx="452482" cy="2658300"/>
            </a:xfrm>
          </p:grpSpPr>
          <p:cxnSp>
            <p:nvCxnSpPr>
              <p:cNvPr id="2909" name="Google Shape;2909;p32"/>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10" name="Google Shape;2910;p32"/>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911" name="Google Shape;2911;p32"/>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2912" name="Google Shape;2912;p32"/>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2913" name="Google Shape;2913;p32"/>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2914" name="Google Shape;2914;p32"/>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2915" name="Google Shape;2915;p32"/>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2916" name="Shape 2916"/>
        <p:cNvGrpSpPr/>
        <p:nvPr/>
      </p:nvGrpSpPr>
      <p:grpSpPr>
        <a:xfrm>
          <a:off x="0" y="0"/>
          <a:ext cx="0" cy="0"/>
          <a:chOff x="0" y="0"/>
          <a:chExt cx="0" cy="0"/>
        </a:xfrm>
      </p:grpSpPr>
      <p:sp>
        <p:nvSpPr>
          <p:cNvPr id="2917" name="Google Shape;2917;p33"/>
          <p:cNvSpPr txBox="1"/>
          <p:nvPr>
            <p:ph idx="1" type="subTitle"/>
          </p:nvPr>
        </p:nvSpPr>
        <p:spPr>
          <a:xfrm>
            <a:off x="311700"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18" name="Google Shape;2918;p33"/>
          <p:cNvSpPr txBox="1"/>
          <p:nvPr>
            <p:ph idx="2" type="subTitle"/>
          </p:nvPr>
        </p:nvSpPr>
        <p:spPr>
          <a:xfrm>
            <a:off x="2081533"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19" name="Google Shape;2919;p33"/>
          <p:cNvSpPr txBox="1"/>
          <p:nvPr>
            <p:ph idx="3" type="subTitle"/>
          </p:nvPr>
        </p:nvSpPr>
        <p:spPr>
          <a:xfrm>
            <a:off x="3851365" y="1756875"/>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0" name="Google Shape;2920;p33"/>
          <p:cNvSpPr txBox="1"/>
          <p:nvPr>
            <p:ph idx="4" type="subTitle"/>
          </p:nvPr>
        </p:nvSpPr>
        <p:spPr>
          <a:xfrm>
            <a:off x="5621198" y="1756875"/>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1" name="Google Shape;2921;p33"/>
          <p:cNvSpPr txBox="1"/>
          <p:nvPr>
            <p:ph idx="5" type="subTitle"/>
          </p:nvPr>
        </p:nvSpPr>
        <p:spPr>
          <a:xfrm>
            <a:off x="7391030"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2" name="Google Shape;2922;p33"/>
          <p:cNvSpPr txBox="1"/>
          <p:nvPr>
            <p:ph type="title"/>
          </p:nvPr>
        </p:nvSpPr>
        <p:spPr>
          <a:xfrm>
            <a:off x="311700" y="730775"/>
            <a:ext cx="85206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923" name="Google Shape;2923;p33"/>
          <p:cNvSpPr txBox="1"/>
          <p:nvPr>
            <p:ph idx="6" type="body"/>
          </p:nvPr>
        </p:nvSpPr>
        <p:spPr>
          <a:xfrm>
            <a:off x="311700"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4" name="Google Shape;2924;p33"/>
          <p:cNvSpPr txBox="1"/>
          <p:nvPr>
            <p:ph idx="7" type="body"/>
          </p:nvPr>
        </p:nvSpPr>
        <p:spPr>
          <a:xfrm>
            <a:off x="2081531"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5" name="Google Shape;2925;p33"/>
          <p:cNvSpPr txBox="1"/>
          <p:nvPr>
            <p:ph idx="8" type="body"/>
          </p:nvPr>
        </p:nvSpPr>
        <p:spPr>
          <a:xfrm>
            <a:off x="3851363"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6" name="Google Shape;2926;p33"/>
          <p:cNvSpPr txBox="1"/>
          <p:nvPr>
            <p:ph idx="9" type="body"/>
          </p:nvPr>
        </p:nvSpPr>
        <p:spPr>
          <a:xfrm>
            <a:off x="5621194"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7" name="Google Shape;2927;p33"/>
          <p:cNvSpPr txBox="1"/>
          <p:nvPr>
            <p:ph idx="13" type="body"/>
          </p:nvPr>
        </p:nvSpPr>
        <p:spPr>
          <a:xfrm>
            <a:off x="7391025"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928" name="Google Shape;2928;p33"/>
          <p:cNvGrpSpPr/>
          <p:nvPr/>
        </p:nvGrpSpPr>
        <p:grpSpPr>
          <a:xfrm>
            <a:off x="-229" y="2112226"/>
            <a:ext cx="9144229" cy="580440"/>
            <a:chOff x="-305" y="2816302"/>
            <a:chExt cx="12192305" cy="773920"/>
          </a:xfrm>
        </p:grpSpPr>
        <p:grpSp>
          <p:nvGrpSpPr>
            <p:cNvPr id="2929" name="Google Shape;2929;p33"/>
            <p:cNvGrpSpPr/>
            <p:nvPr/>
          </p:nvGrpSpPr>
          <p:grpSpPr>
            <a:xfrm rot="5400000">
              <a:off x="5714661" y="-2887116"/>
              <a:ext cx="762372" cy="12192305"/>
              <a:chOff x="2605105" y="-1404695"/>
              <a:chExt cx="324000" cy="5181600"/>
            </a:xfrm>
          </p:grpSpPr>
          <p:sp>
            <p:nvSpPr>
              <p:cNvPr id="2930" name="Google Shape;2930;p33"/>
              <p:cNvSpPr/>
              <p:nvPr/>
            </p:nvSpPr>
            <p:spPr>
              <a:xfrm>
                <a:off x="2605105" y="-1404695"/>
                <a:ext cx="324000" cy="51816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2931" name="Google Shape;2931;p33"/>
              <p:cNvSpPr/>
              <p:nvPr/>
            </p:nvSpPr>
            <p:spPr>
              <a:xfrm>
                <a:off x="2857397" y="-1404695"/>
                <a:ext cx="71700" cy="51816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grpSp>
          <p:nvGrpSpPr>
            <p:cNvPr id="2932" name="Google Shape;2932;p33"/>
            <p:cNvGrpSpPr/>
            <p:nvPr/>
          </p:nvGrpSpPr>
          <p:grpSpPr>
            <a:xfrm>
              <a:off x="141285" y="2816302"/>
              <a:ext cx="11931509" cy="300548"/>
              <a:chOff x="65085" y="2816302"/>
              <a:chExt cx="11931509" cy="300548"/>
            </a:xfrm>
          </p:grpSpPr>
          <p:sp>
            <p:nvSpPr>
              <p:cNvPr id="2933" name="Google Shape;2933;p33"/>
              <p:cNvSpPr/>
              <p:nvPr/>
            </p:nvSpPr>
            <p:spPr>
              <a:xfrm flipH="1" rot="5372669">
                <a:off x="681466"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4" name="Google Shape;2934;p33"/>
              <p:cNvSpPr/>
              <p:nvPr/>
            </p:nvSpPr>
            <p:spPr>
              <a:xfrm flipH="1" rot="5372669">
                <a:off x="903371"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5" name="Google Shape;2935;p33"/>
              <p:cNvSpPr/>
              <p:nvPr/>
            </p:nvSpPr>
            <p:spPr>
              <a:xfrm flipH="1" rot="5372669">
                <a:off x="78770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6" name="Google Shape;2936;p33"/>
              <p:cNvSpPr/>
              <p:nvPr/>
            </p:nvSpPr>
            <p:spPr>
              <a:xfrm flipH="1" rot="5372669">
                <a:off x="82179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7" name="Google Shape;2937;p33"/>
              <p:cNvSpPr/>
              <p:nvPr/>
            </p:nvSpPr>
            <p:spPr>
              <a:xfrm flipH="1" rot="5372669">
                <a:off x="85612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8" name="Google Shape;2938;p33"/>
              <p:cNvSpPr/>
              <p:nvPr/>
            </p:nvSpPr>
            <p:spPr>
              <a:xfrm flipH="1" rot="5372669">
                <a:off x="8989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9" name="Google Shape;2939;p33"/>
              <p:cNvSpPr/>
              <p:nvPr/>
            </p:nvSpPr>
            <p:spPr>
              <a:xfrm flipH="1" rot="5372669">
                <a:off x="107889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0" name="Google Shape;2940;p33"/>
              <p:cNvSpPr/>
              <p:nvPr/>
            </p:nvSpPr>
            <p:spPr>
              <a:xfrm flipH="1" rot="5372669">
                <a:off x="104443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1" name="Google Shape;2941;p33"/>
              <p:cNvSpPr/>
              <p:nvPr/>
            </p:nvSpPr>
            <p:spPr>
              <a:xfrm flipH="1" rot="5372669">
                <a:off x="100185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2" name="Google Shape;2942;p33"/>
              <p:cNvSpPr/>
              <p:nvPr/>
            </p:nvSpPr>
            <p:spPr>
              <a:xfrm flipH="1" rot="5372669">
                <a:off x="96725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3" name="Google Shape;2943;p33"/>
              <p:cNvSpPr/>
              <p:nvPr/>
            </p:nvSpPr>
            <p:spPr>
              <a:xfrm flipH="1" rot="5372669">
                <a:off x="1058095" y="294467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4" name="Google Shape;2944;p33"/>
              <p:cNvSpPr/>
              <p:nvPr/>
            </p:nvSpPr>
            <p:spPr>
              <a:xfrm flipH="1" rot="5372669">
                <a:off x="1280273"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5" name="Google Shape;2945;p33"/>
              <p:cNvSpPr/>
              <p:nvPr/>
            </p:nvSpPr>
            <p:spPr>
              <a:xfrm flipH="1" rot="5372669">
                <a:off x="116433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6" name="Google Shape;2946;p33"/>
              <p:cNvSpPr/>
              <p:nvPr/>
            </p:nvSpPr>
            <p:spPr>
              <a:xfrm flipH="1" rot="5372669">
                <a:off x="119842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7" name="Google Shape;2947;p33"/>
              <p:cNvSpPr/>
              <p:nvPr/>
            </p:nvSpPr>
            <p:spPr>
              <a:xfrm flipH="1" rot="5372669">
                <a:off x="123301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8" name="Google Shape;2948;p33"/>
              <p:cNvSpPr/>
              <p:nvPr/>
            </p:nvSpPr>
            <p:spPr>
              <a:xfrm flipH="1" rot="5372669">
                <a:off x="12672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9" name="Google Shape;2949;p33"/>
              <p:cNvSpPr/>
              <p:nvPr/>
            </p:nvSpPr>
            <p:spPr>
              <a:xfrm flipH="1" rot="5372669">
                <a:off x="145552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0" name="Google Shape;2950;p33"/>
              <p:cNvSpPr/>
              <p:nvPr/>
            </p:nvSpPr>
            <p:spPr>
              <a:xfrm flipH="1" rot="5372669">
                <a:off x="142133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1" name="Google Shape;2951;p33"/>
              <p:cNvSpPr/>
              <p:nvPr/>
            </p:nvSpPr>
            <p:spPr>
              <a:xfrm flipH="1" rot="5372669">
                <a:off x="137847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2" name="Google Shape;2952;p33"/>
              <p:cNvSpPr/>
              <p:nvPr/>
            </p:nvSpPr>
            <p:spPr>
              <a:xfrm flipH="1" rot="5372669">
                <a:off x="134415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3" name="Google Shape;2953;p33"/>
              <p:cNvSpPr/>
              <p:nvPr/>
            </p:nvSpPr>
            <p:spPr>
              <a:xfrm flipH="1" rot="5372669">
                <a:off x="1434997"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4" name="Google Shape;2954;p33"/>
              <p:cNvSpPr/>
              <p:nvPr/>
            </p:nvSpPr>
            <p:spPr>
              <a:xfrm flipH="1" rot="5372669">
                <a:off x="1648639"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5" name="Google Shape;2955;p33"/>
              <p:cNvSpPr/>
              <p:nvPr/>
            </p:nvSpPr>
            <p:spPr>
              <a:xfrm flipH="1" rot="5372669">
                <a:off x="153247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6" name="Google Shape;2956;p33"/>
              <p:cNvSpPr/>
              <p:nvPr/>
            </p:nvSpPr>
            <p:spPr>
              <a:xfrm flipH="1" rot="5372669">
                <a:off x="157532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7" name="Google Shape;2957;p33"/>
              <p:cNvSpPr/>
              <p:nvPr/>
            </p:nvSpPr>
            <p:spPr>
              <a:xfrm flipH="1" rot="5372669">
                <a:off x="160965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8" name="Google Shape;2958;p33"/>
              <p:cNvSpPr/>
              <p:nvPr/>
            </p:nvSpPr>
            <p:spPr>
              <a:xfrm flipH="1" rot="5372669">
                <a:off x="164410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9" name="Google Shape;2959;p33"/>
              <p:cNvSpPr/>
              <p:nvPr/>
            </p:nvSpPr>
            <p:spPr>
              <a:xfrm flipH="1" rot="5372669">
                <a:off x="183242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0" name="Google Shape;2960;p33"/>
              <p:cNvSpPr/>
              <p:nvPr/>
            </p:nvSpPr>
            <p:spPr>
              <a:xfrm flipH="1" rot="5372669">
                <a:off x="1789567"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1" name="Google Shape;2961;p33"/>
              <p:cNvSpPr/>
              <p:nvPr/>
            </p:nvSpPr>
            <p:spPr>
              <a:xfrm flipH="1" rot="5372669">
                <a:off x="175537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2" name="Google Shape;2962;p33"/>
              <p:cNvSpPr/>
              <p:nvPr/>
            </p:nvSpPr>
            <p:spPr>
              <a:xfrm flipH="1" rot="5372669">
                <a:off x="172105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3" name="Google Shape;2963;p33"/>
              <p:cNvSpPr/>
              <p:nvPr/>
            </p:nvSpPr>
            <p:spPr>
              <a:xfrm flipH="1" rot="5372669">
                <a:off x="180336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4" name="Google Shape;2964;p33"/>
              <p:cNvSpPr/>
              <p:nvPr/>
            </p:nvSpPr>
            <p:spPr>
              <a:xfrm flipH="1" rot="5372669">
                <a:off x="2025269"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5" name="Google Shape;2965;p33"/>
              <p:cNvSpPr/>
              <p:nvPr/>
            </p:nvSpPr>
            <p:spPr>
              <a:xfrm flipH="1" rot="5372669">
                <a:off x="190936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6" name="Google Shape;2966;p33"/>
              <p:cNvSpPr/>
              <p:nvPr/>
            </p:nvSpPr>
            <p:spPr>
              <a:xfrm flipH="1" rot="5372669">
                <a:off x="194369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7" name="Google Shape;2967;p33"/>
              <p:cNvSpPr/>
              <p:nvPr/>
            </p:nvSpPr>
            <p:spPr>
              <a:xfrm flipH="1" rot="5372669">
                <a:off x="198655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8" name="Google Shape;2968;p33"/>
              <p:cNvSpPr/>
              <p:nvPr/>
            </p:nvSpPr>
            <p:spPr>
              <a:xfrm flipH="1" rot="5372669">
                <a:off x="202073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9" name="Google Shape;2969;p33"/>
              <p:cNvSpPr/>
              <p:nvPr/>
            </p:nvSpPr>
            <p:spPr>
              <a:xfrm flipH="1" rot="5372669">
                <a:off x="22005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0" name="Google Shape;2970;p33"/>
              <p:cNvSpPr/>
              <p:nvPr/>
            </p:nvSpPr>
            <p:spPr>
              <a:xfrm flipH="1" rot="5372669">
                <a:off x="216646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1" name="Google Shape;2971;p33"/>
              <p:cNvSpPr/>
              <p:nvPr/>
            </p:nvSpPr>
            <p:spPr>
              <a:xfrm flipH="1" rot="5372669">
                <a:off x="213201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2" name="Google Shape;2972;p33"/>
              <p:cNvSpPr/>
              <p:nvPr/>
            </p:nvSpPr>
            <p:spPr>
              <a:xfrm flipH="1" rot="5372669">
                <a:off x="209768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3" name="Google Shape;2973;p33"/>
              <p:cNvSpPr/>
              <p:nvPr/>
            </p:nvSpPr>
            <p:spPr>
              <a:xfrm flipH="1" rot="5372669">
                <a:off x="2171363"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4" name="Google Shape;2974;p33"/>
              <p:cNvSpPr/>
              <p:nvPr/>
            </p:nvSpPr>
            <p:spPr>
              <a:xfrm flipH="1" rot="5372669">
                <a:off x="2393907"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5" name="Google Shape;2975;p33"/>
              <p:cNvSpPr/>
              <p:nvPr/>
            </p:nvSpPr>
            <p:spPr>
              <a:xfrm flipH="1" rot="5372669">
                <a:off x="227773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6" name="Google Shape;2976;p33"/>
              <p:cNvSpPr/>
              <p:nvPr/>
            </p:nvSpPr>
            <p:spPr>
              <a:xfrm flipH="1" rot="5372669">
                <a:off x="231192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7" name="Google Shape;2977;p33"/>
              <p:cNvSpPr/>
              <p:nvPr/>
            </p:nvSpPr>
            <p:spPr>
              <a:xfrm flipH="1" rot="5372669">
                <a:off x="23547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8" name="Google Shape;2978;p33"/>
              <p:cNvSpPr/>
              <p:nvPr/>
            </p:nvSpPr>
            <p:spPr>
              <a:xfrm flipH="1" rot="5372669">
                <a:off x="2388870"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9" name="Google Shape;2979;p33"/>
              <p:cNvSpPr/>
              <p:nvPr/>
            </p:nvSpPr>
            <p:spPr>
              <a:xfrm flipH="1" rot="5372669">
                <a:off x="256892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0" name="Google Shape;2980;p33"/>
              <p:cNvSpPr/>
              <p:nvPr/>
            </p:nvSpPr>
            <p:spPr>
              <a:xfrm flipH="1" rot="5372669">
                <a:off x="25346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1" name="Google Shape;2981;p33"/>
              <p:cNvSpPr/>
              <p:nvPr/>
            </p:nvSpPr>
            <p:spPr>
              <a:xfrm flipH="1" rot="5372669">
                <a:off x="25005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2" name="Google Shape;2982;p33"/>
              <p:cNvSpPr/>
              <p:nvPr/>
            </p:nvSpPr>
            <p:spPr>
              <a:xfrm flipH="1" rot="5372669">
                <a:off x="245765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3" name="Google Shape;2983;p33"/>
              <p:cNvSpPr/>
              <p:nvPr/>
            </p:nvSpPr>
            <p:spPr>
              <a:xfrm flipH="1" rot="5372669">
                <a:off x="2548261"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4" name="Google Shape;2984;p33"/>
              <p:cNvSpPr/>
              <p:nvPr/>
            </p:nvSpPr>
            <p:spPr>
              <a:xfrm flipH="1" rot="5372669">
                <a:off x="2770536"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5" name="Google Shape;2985;p33"/>
              <p:cNvSpPr/>
              <p:nvPr/>
            </p:nvSpPr>
            <p:spPr>
              <a:xfrm flipH="1" rot="5372669">
                <a:off x="264597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6" name="Google Shape;2986;p33"/>
              <p:cNvSpPr/>
              <p:nvPr/>
            </p:nvSpPr>
            <p:spPr>
              <a:xfrm flipH="1" rot="5372669">
                <a:off x="268882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7" name="Google Shape;2987;p33"/>
              <p:cNvSpPr/>
              <p:nvPr/>
            </p:nvSpPr>
            <p:spPr>
              <a:xfrm flipH="1" rot="5372669">
                <a:off x="272291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8" name="Google Shape;2988;p33"/>
              <p:cNvSpPr/>
              <p:nvPr/>
            </p:nvSpPr>
            <p:spPr>
              <a:xfrm flipH="1" rot="5372669">
                <a:off x="275723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9" name="Google Shape;2989;p33"/>
              <p:cNvSpPr/>
              <p:nvPr/>
            </p:nvSpPr>
            <p:spPr>
              <a:xfrm flipH="1" rot="5372669">
                <a:off x="294582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0" name="Google Shape;2990;p33"/>
              <p:cNvSpPr/>
              <p:nvPr/>
            </p:nvSpPr>
            <p:spPr>
              <a:xfrm flipH="1" rot="5372669">
                <a:off x="29029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1" name="Google Shape;2991;p33"/>
              <p:cNvSpPr/>
              <p:nvPr/>
            </p:nvSpPr>
            <p:spPr>
              <a:xfrm flipH="1" rot="5372669">
                <a:off x="286864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2" name="Google Shape;2992;p33"/>
              <p:cNvSpPr/>
              <p:nvPr/>
            </p:nvSpPr>
            <p:spPr>
              <a:xfrm flipH="1" rot="5372669">
                <a:off x="283428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3" name="Google Shape;2993;p33"/>
              <p:cNvSpPr/>
              <p:nvPr/>
            </p:nvSpPr>
            <p:spPr>
              <a:xfrm flipH="1" rot="5372669">
                <a:off x="2916628"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4" name="Google Shape;2994;p33"/>
              <p:cNvSpPr/>
              <p:nvPr/>
            </p:nvSpPr>
            <p:spPr>
              <a:xfrm flipH="1" rot="5372669">
                <a:off x="3138533"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5" name="Google Shape;2995;p33"/>
              <p:cNvSpPr/>
              <p:nvPr/>
            </p:nvSpPr>
            <p:spPr>
              <a:xfrm flipH="1" rot="5372669">
                <a:off x="30228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6" name="Google Shape;2996;p33"/>
              <p:cNvSpPr/>
              <p:nvPr/>
            </p:nvSpPr>
            <p:spPr>
              <a:xfrm flipH="1" rot="5372669">
                <a:off x="305696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7" name="Google Shape;2997;p33"/>
              <p:cNvSpPr/>
              <p:nvPr/>
            </p:nvSpPr>
            <p:spPr>
              <a:xfrm flipH="1" rot="5372669">
                <a:off x="3091281"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8" name="Google Shape;2998;p33"/>
              <p:cNvSpPr/>
              <p:nvPr/>
            </p:nvSpPr>
            <p:spPr>
              <a:xfrm flipH="1" rot="5372669">
                <a:off x="313413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9" name="Google Shape;2999;p33"/>
              <p:cNvSpPr/>
              <p:nvPr/>
            </p:nvSpPr>
            <p:spPr>
              <a:xfrm flipH="1" rot="5372669">
                <a:off x="331405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0" name="Google Shape;3000;p33"/>
              <p:cNvSpPr/>
              <p:nvPr/>
            </p:nvSpPr>
            <p:spPr>
              <a:xfrm flipH="1" rot="5372669">
                <a:off x="327986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1" name="Google Shape;3001;p33"/>
              <p:cNvSpPr/>
              <p:nvPr/>
            </p:nvSpPr>
            <p:spPr>
              <a:xfrm flipH="1" rot="5372669">
                <a:off x="324527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2" name="Google Shape;3002;p33"/>
              <p:cNvSpPr/>
              <p:nvPr/>
            </p:nvSpPr>
            <p:spPr>
              <a:xfrm flipH="1" rot="5372669">
                <a:off x="320241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3" name="Google Shape;3003;p33"/>
              <p:cNvSpPr/>
              <p:nvPr/>
            </p:nvSpPr>
            <p:spPr>
              <a:xfrm flipH="1" rot="5372669">
                <a:off x="328499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4" name="Google Shape;3004;p33"/>
              <p:cNvSpPr/>
              <p:nvPr/>
            </p:nvSpPr>
            <p:spPr>
              <a:xfrm flipH="1" rot="5372669">
                <a:off x="3506900"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5" name="Google Shape;3005;p33"/>
              <p:cNvSpPr/>
              <p:nvPr/>
            </p:nvSpPr>
            <p:spPr>
              <a:xfrm flipH="1" rot="5372669">
                <a:off x="33910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6" name="Google Shape;3006;p33"/>
              <p:cNvSpPr/>
              <p:nvPr/>
            </p:nvSpPr>
            <p:spPr>
              <a:xfrm flipH="1" rot="5372669">
                <a:off x="342532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7" name="Google Shape;3007;p33"/>
              <p:cNvSpPr/>
              <p:nvPr/>
            </p:nvSpPr>
            <p:spPr>
              <a:xfrm flipH="1" rot="5372669">
                <a:off x="34592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8" name="Google Shape;3008;p33"/>
              <p:cNvSpPr/>
              <p:nvPr/>
            </p:nvSpPr>
            <p:spPr>
              <a:xfrm flipH="1" rot="5372669">
                <a:off x="350236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9" name="Google Shape;3009;p33"/>
              <p:cNvSpPr/>
              <p:nvPr/>
            </p:nvSpPr>
            <p:spPr>
              <a:xfrm flipH="1" rot="5372669">
                <a:off x="368218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0" name="Google Shape;3010;p33"/>
              <p:cNvSpPr/>
              <p:nvPr/>
            </p:nvSpPr>
            <p:spPr>
              <a:xfrm flipH="1" rot="5372669">
                <a:off x="364786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1" name="Google Shape;3011;p33"/>
              <p:cNvSpPr/>
              <p:nvPr/>
            </p:nvSpPr>
            <p:spPr>
              <a:xfrm flipH="1" rot="5372669">
                <a:off x="36050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2" name="Google Shape;3012;p33"/>
              <p:cNvSpPr/>
              <p:nvPr/>
            </p:nvSpPr>
            <p:spPr>
              <a:xfrm flipH="1" rot="5372669">
                <a:off x="35710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3" name="Google Shape;3013;p33"/>
              <p:cNvSpPr/>
              <p:nvPr/>
            </p:nvSpPr>
            <p:spPr>
              <a:xfrm flipH="1" rot="5372669">
                <a:off x="3653163"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4" name="Google Shape;3014;p33"/>
              <p:cNvSpPr/>
              <p:nvPr/>
            </p:nvSpPr>
            <p:spPr>
              <a:xfrm flipH="1" rot="5372669">
                <a:off x="402989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5" name="Google Shape;3015;p33"/>
              <p:cNvSpPr/>
              <p:nvPr/>
            </p:nvSpPr>
            <p:spPr>
              <a:xfrm flipH="1" rot="5372669">
                <a:off x="3875338"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6" name="Google Shape;3016;p33"/>
              <p:cNvSpPr/>
              <p:nvPr/>
            </p:nvSpPr>
            <p:spPr>
              <a:xfrm flipH="1" rot="5372669">
                <a:off x="37591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7" name="Google Shape;3017;p33"/>
              <p:cNvSpPr/>
              <p:nvPr/>
            </p:nvSpPr>
            <p:spPr>
              <a:xfrm flipH="1" rot="5372669">
                <a:off x="379349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8" name="Google Shape;3018;p33"/>
              <p:cNvSpPr/>
              <p:nvPr/>
            </p:nvSpPr>
            <p:spPr>
              <a:xfrm flipH="1" rot="5372669">
                <a:off x="383635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9" name="Google Shape;3019;p33"/>
              <p:cNvSpPr/>
              <p:nvPr/>
            </p:nvSpPr>
            <p:spPr>
              <a:xfrm flipH="1" rot="5372669">
                <a:off x="387067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0" name="Google Shape;3020;p33"/>
              <p:cNvSpPr/>
              <p:nvPr/>
            </p:nvSpPr>
            <p:spPr>
              <a:xfrm flipH="1" rot="5372669">
                <a:off x="40503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1" name="Google Shape;3021;p33"/>
              <p:cNvSpPr/>
              <p:nvPr/>
            </p:nvSpPr>
            <p:spPr>
              <a:xfrm flipH="1" rot="5372669">
                <a:off x="401626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2" name="Google Shape;3022;p33"/>
              <p:cNvSpPr/>
              <p:nvPr/>
            </p:nvSpPr>
            <p:spPr>
              <a:xfrm flipH="1" rot="5372669">
                <a:off x="398207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3" name="Google Shape;3023;p33"/>
              <p:cNvSpPr/>
              <p:nvPr/>
            </p:nvSpPr>
            <p:spPr>
              <a:xfrm flipH="1" rot="5372669">
                <a:off x="394775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4" name="Google Shape;3024;p33"/>
              <p:cNvSpPr/>
              <p:nvPr/>
            </p:nvSpPr>
            <p:spPr>
              <a:xfrm flipH="1" rot="5372669">
                <a:off x="-62141"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5" name="Google Shape;3025;p33"/>
              <p:cNvSpPr/>
              <p:nvPr/>
            </p:nvSpPr>
            <p:spPr>
              <a:xfrm flipH="1" rot="5372669">
                <a:off x="159764"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6" name="Google Shape;3026;p33"/>
              <p:cNvSpPr/>
              <p:nvPr/>
            </p:nvSpPr>
            <p:spPr>
              <a:xfrm flipH="1" rot="5372669">
                <a:off x="441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7" name="Google Shape;3027;p33"/>
              <p:cNvSpPr/>
              <p:nvPr/>
            </p:nvSpPr>
            <p:spPr>
              <a:xfrm flipH="1" rot="5372669">
                <a:off x="78192"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8" name="Google Shape;3028;p33"/>
              <p:cNvSpPr/>
              <p:nvPr/>
            </p:nvSpPr>
            <p:spPr>
              <a:xfrm flipH="1" rot="5372669">
                <a:off x="11251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9" name="Google Shape;3029;p33"/>
              <p:cNvSpPr/>
              <p:nvPr/>
            </p:nvSpPr>
            <p:spPr>
              <a:xfrm flipH="1" rot="5372669">
                <a:off x="15537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0" name="Google Shape;3030;p33"/>
              <p:cNvSpPr/>
              <p:nvPr/>
            </p:nvSpPr>
            <p:spPr>
              <a:xfrm flipH="1" rot="5372669">
                <a:off x="33528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1" name="Google Shape;3031;p33"/>
              <p:cNvSpPr/>
              <p:nvPr/>
            </p:nvSpPr>
            <p:spPr>
              <a:xfrm flipH="1" rot="5372669">
                <a:off x="30083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2" name="Google Shape;3032;p33"/>
              <p:cNvSpPr/>
              <p:nvPr/>
            </p:nvSpPr>
            <p:spPr>
              <a:xfrm flipH="1" rot="5372669">
                <a:off x="25824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3" name="Google Shape;3033;p33"/>
              <p:cNvSpPr/>
              <p:nvPr/>
            </p:nvSpPr>
            <p:spPr>
              <a:xfrm flipH="1" rot="5372669">
                <a:off x="223651"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4" name="Google Shape;3034;p33"/>
              <p:cNvSpPr/>
              <p:nvPr/>
            </p:nvSpPr>
            <p:spPr>
              <a:xfrm flipH="1" rot="5372669">
                <a:off x="314489" y="294467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5" name="Google Shape;3035;p33"/>
              <p:cNvSpPr/>
              <p:nvPr/>
            </p:nvSpPr>
            <p:spPr>
              <a:xfrm flipH="1" rot="5372669">
                <a:off x="536667"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6" name="Google Shape;3036;p33"/>
              <p:cNvSpPr/>
              <p:nvPr/>
            </p:nvSpPr>
            <p:spPr>
              <a:xfrm flipH="1" rot="5372669">
                <a:off x="42073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7" name="Google Shape;3037;p33"/>
              <p:cNvSpPr/>
              <p:nvPr/>
            </p:nvSpPr>
            <p:spPr>
              <a:xfrm flipH="1" rot="5372669">
                <a:off x="45482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8" name="Google Shape;3038;p33"/>
              <p:cNvSpPr/>
              <p:nvPr/>
            </p:nvSpPr>
            <p:spPr>
              <a:xfrm flipH="1" rot="5372669">
                <a:off x="48941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9" name="Google Shape;3039;p33"/>
              <p:cNvSpPr/>
              <p:nvPr/>
            </p:nvSpPr>
            <p:spPr>
              <a:xfrm flipH="1" rot="5372669">
                <a:off x="52360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0" name="Google Shape;3040;p33"/>
              <p:cNvSpPr/>
              <p:nvPr/>
            </p:nvSpPr>
            <p:spPr>
              <a:xfrm flipH="1" rot="5372669">
                <a:off x="71191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1" name="Google Shape;3041;p33"/>
              <p:cNvSpPr/>
              <p:nvPr/>
            </p:nvSpPr>
            <p:spPr>
              <a:xfrm flipH="1" rot="5372669">
                <a:off x="67772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2" name="Google Shape;3042;p33"/>
              <p:cNvSpPr/>
              <p:nvPr/>
            </p:nvSpPr>
            <p:spPr>
              <a:xfrm flipH="1" rot="5372669">
                <a:off x="63487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3" name="Google Shape;3043;p33"/>
              <p:cNvSpPr/>
              <p:nvPr/>
            </p:nvSpPr>
            <p:spPr>
              <a:xfrm flipH="1" rot="5372669">
                <a:off x="60055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044" name="Google Shape;3044;p33"/>
              <p:cNvGrpSpPr/>
              <p:nvPr/>
            </p:nvGrpSpPr>
            <p:grpSpPr>
              <a:xfrm>
                <a:off x="4206240" y="2816352"/>
                <a:ext cx="4068561" cy="300498"/>
                <a:chOff x="1369540" y="195742"/>
                <a:chExt cx="4068561" cy="300498"/>
              </a:xfrm>
            </p:grpSpPr>
            <p:sp>
              <p:nvSpPr>
                <p:cNvPr id="3045" name="Google Shape;3045;p33"/>
                <p:cNvSpPr/>
                <p:nvPr/>
              </p:nvSpPr>
              <p:spPr>
                <a:xfrm flipH="1" rot="5372669">
                  <a:off x="1943291" y="350883"/>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6" name="Google Shape;3046;p33"/>
                <p:cNvSpPr/>
                <p:nvPr/>
              </p:nvSpPr>
              <p:spPr>
                <a:xfrm flipH="1" rot="5372669">
                  <a:off x="2165196" y="314778"/>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7" name="Google Shape;3047;p33"/>
                <p:cNvSpPr/>
                <p:nvPr/>
              </p:nvSpPr>
              <p:spPr>
                <a:xfrm flipH="1" rot="5372669">
                  <a:off x="2049534" y="28602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8" name="Google Shape;3048;p33"/>
                <p:cNvSpPr/>
                <p:nvPr/>
              </p:nvSpPr>
              <p:spPr>
                <a:xfrm flipH="1" rot="5372669">
                  <a:off x="2083624" y="28595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9" name="Google Shape;3049;p33"/>
                <p:cNvSpPr/>
                <p:nvPr/>
              </p:nvSpPr>
              <p:spPr>
                <a:xfrm flipH="1" rot="5372669">
                  <a:off x="2117946" y="28547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0" name="Google Shape;3050;p33"/>
                <p:cNvSpPr/>
                <p:nvPr/>
              </p:nvSpPr>
              <p:spPr>
                <a:xfrm flipH="1" rot="5372669">
                  <a:off x="2160805" y="28523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1" name="Google Shape;3051;p33"/>
                <p:cNvSpPr/>
                <p:nvPr/>
              </p:nvSpPr>
              <p:spPr>
                <a:xfrm flipH="1" rot="5372669">
                  <a:off x="2340720" y="28356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2" name="Google Shape;3052;p33"/>
                <p:cNvSpPr/>
                <p:nvPr/>
              </p:nvSpPr>
              <p:spPr>
                <a:xfrm flipH="1" rot="5372669">
                  <a:off x="2306262" y="284004"/>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3" name="Google Shape;3053;p33"/>
                <p:cNvSpPr/>
                <p:nvPr/>
              </p:nvSpPr>
              <p:spPr>
                <a:xfrm flipH="1" rot="5372669">
                  <a:off x="2263678" y="28451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4" name="Google Shape;3054;p33"/>
                <p:cNvSpPr/>
                <p:nvPr/>
              </p:nvSpPr>
              <p:spPr>
                <a:xfrm flipH="1" rot="5372669">
                  <a:off x="2229083" y="284723"/>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5" name="Google Shape;3055;p33"/>
                <p:cNvSpPr/>
                <p:nvPr/>
              </p:nvSpPr>
              <p:spPr>
                <a:xfrm flipH="1" rot="5372669">
                  <a:off x="2319920" y="347942"/>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6" name="Google Shape;3056;p33"/>
                <p:cNvSpPr/>
                <p:nvPr/>
              </p:nvSpPr>
              <p:spPr>
                <a:xfrm flipH="1" rot="5372669">
                  <a:off x="2542098" y="311837"/>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7" name="Google Shape;3057;p33"/>
                <p:cNvSpPr/>
                <p:nvPr/>
              </p:nvSpPr>
              <p:spPr>
                <a:xfrm flipH="1" rot="5372669">
                  <a:off x="2426162" y="28281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8" name="Google Shape;3058;p33"/>
                <p:cNvSpPr/>
                <p:nvPr/>
              </p:nvSpPr>
              <p:spPr>
                <a:xfrm flipH="1" rot="5372669">
                  <a:off x="2460252" y="2827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9" name="Google Shape;3059;p33"/>
                <p:cNvSpPr/>
                <p:nvPr/>
              </p:nvSpPr>
              <p:spPr>
                <a:xfrm flipH="1" rot="5372669">
                  <a:off x="2494844" y="28253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0" name="Google Shape;3060;p33"/>
                <p:cNvSpPr/>
                <p:nvPr/>
              </p:nvSpPr>
              <p:spPr>
                <a:xfrm flipH="1" rot="5372669">
                  <a:off x="2529036" y="28209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1" name="Google Shape;3061;p33"/>
                <p:cNvSpPr/>
                <p:nvPr/>
              </p:nvSpPr>
              <p:spPr>
                <a:xfrm flipH="1" rot="5372669">
                  <a:off x="2717350" y="2806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2" name="Google Shape;3062;p33"/>
                <p:cNvSpPr/>
                <p:nvPr/>
              </p:nvSpPr>
              <p:spPr>
                <a:xfrm flipH="1" rot="5372669">
                  <a:off x="2683160" y="28106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3" name="Google Shape;3063;p33"/>
                <p:cNvSpPr/>
                <p:nvPr/>
              </p:nvSpPr>
              <p:spPr>
                <a:xfrm flipH="1" rot="5372669">
                  <a:off x="2640304" y="281304"/>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4" name="Google Shape;3064;p33"/>
                <p:cNvSpPr/>
                <p:nvPr/>
              </p:nvSpPr>
              <p:spPr>
                <a:xfrm flipH="1" rot="5372669">
                  <a:off x="2605984" y="2817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5" name="Google Shape;3065;p33"/>
                <p:cNvSpPr/>
                <p:nvPr/>
              </p:nvSpPr>
              <p:spPr>
                <a:xfrm flipH="1" rot="5372669">
                  <a:off x="2696822" y="345001"/>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6" name="Google Shape;3066;p33"/>
                <p:cNvSpPr/>
                <p:nvPr/>
              </p:nvSpPr>
              <p:spPr>
                <a:xfrm flipH="1" rot="5372669">
                  <a:off x="2910464" y="308929"/>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7" name="Google Shape;3067;p33"/>
                <p:cNvSpPr/>
                <p:nvPr/>
              </p:nvSpPr>
              <p:spPr>
                <a:xfrm flipH="1" rot="5372669">
                  <a:off x="2794296" y="2800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8" name="Google Shape;3068;p33"/>
                <p:cNvSpPr/>
                <p:nvPr/>
              </p:nvSpPr>
              <p:spPr>
                <a:xfrm flipH="1" rot="5372669">
                  <a:off x="2837153" y="279799"/>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9" name="Google Shape;3069;p33"/>
                <p:cNvSpPr/>
                <p:nvPr/>
              </p:nvSpPr>
              <p:spPr>
                <a:xfrm flipH="1" rot="5372669">
                  <a:off x="2871476" y="27959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0" name="Google Shape;3070;p33"/>
                <p:cNvSpPr/>
                <p:nvPr/>
              </p:nvSpPr>
              <p:spPr>
                <a:xfrm flipH="1" rot="5372669">
                  <a:off x="2905934" y="27915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1" name="Google Shape;3071;p33"/>
                <p:cNvSpPr/>
                <p:nvPr/>
              </p:nvSpPr>
              <p:spPr>
                <a:xfrm flipH="1" rot="5372669">
                  <a:off x="3094248" y="2776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2" name="Google Shape;3072;p33"/>
                <p:cNvSpPr/>
                <p:nvPr/>
              </p:nvSpPr>
              <p:spPr>
                <a:xfrm flipH="1" rot="5372669">
                  <a:off x="3051392" y="2779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3" name="Google Shape;3073;p33"/>
                <p:cNvSpPr/>
                <p:nvPr/>
              </p:nvSpPr>
              <p:spPr>
                <a:xfrm flipH="1" rot="5372669">
                  <a:off x="3017204" y="27836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4" name="Google Shape;3074;p33"/>
                <p:cNvSpPr/>
                <p:nvPr/>
              </p:nvSpPr>
              <p:spPr>
                <a:xfrm flipH="1" rot="5372669">
                  <a:off x="2982881" y="278568"/>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5" name="Google Shape;3075;p33"/>
                <p:cNvSpPr/>
                <p:nvPr/>
              </p:nvSpPr>
              <p:spPr>
                <a:xfrm flipH="1" rot="5372669">
                  <a:off x="3065189" y="342094"/>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6" name="Google Shape;3076;p33"/>
                <p:cNvSpPr/>
                <p:nvPr/>
              </p:nvSpPr>
              <p:spPr>
                <a:xfrm flipH="1" rot="5372669">
                  <a:off x="3287094" y="30599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7" name="Google Shape;3077;p33"/>
                <p:cNvSpPr/>
                <p:nvPr/>
              </p:nvSpPr>
              <p:spPr>
                <a:xfrm flipH="1" rot="5372669">
                  <a:off x="3171194" y="27710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8" name="Google Shape;3078;p33"/>
                <p:cNvSpPr/>
                <p:nvPr/>
              </p:nvSpPr>
              <p:spPr>
                <a:xfrm flipH="1" rot="5372669">
                  <a:off x="3205520" y="27689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9" name="Google Shape;3079;p33"/>
                <p:cNvSpPr/>
                <p:nvPr/>
              </p:nvSpPr>
              <p:spPr>
                <a:xfrm flipH="1" rot="5372669">
                  <a:off x="3248375" y="27665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0" name="Google Shape;3080;p33"/>
                <p:cNvSpPr/>
                <p:nvPr/>
              </p:nvSpPr>
              <p:spPr>
                <a:xfrm flipH="1" rot="5372669">
                  <a:off x="3282563" y="27594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1" name="Google Shape;3081;p33"/>
                <p:cNvSpPr/>
                <p:nvPr/>
              </p:nvSpPr>
              <p:spPr>
                <a:xfrm flipH="1" rot="5372669">
                  <a:off x="3462382" y="2749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2" name="Google Shape;3082;p33"/>
                <p:cNvSpPr/>
                <p:nvPr/>
              </p:nvSpPr>
              <p:spPr>
                <a:xfrm flipH="1" rot="5372669">
                  <a:off x="3428292" y="2749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3" name="Google Shape;3083;p33"/>
                <p:cNvSpPr/>
                <p:nvPr/>
              </p:nvSpPr>
              <p:spPr>
                <a:xfrm flipH="1" rot="5372669">
                  <a:off x="3393835" y="2754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4" name="Google Shape;3084;p33"/>
                <p:cNvSpPr/>
                <p:nvPr/>
              </p:nvSpPr>
              <p:spPr>
                <a:xfrm flipH="1" rot="5372669">
                  <a:off x="3359509" y="27563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5" name="Google Shape;3085;p33"/>
                <p:cNvSpPr/>
                <p:nvPr/>
              </p:nvSpPr>
              <p:spPr>
                <a:xfrm flipH="1" rot="5372669">
                  <a:off x="3433188" y="339090"/>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6" name="Google Shape;3086;p33"/>
                <p:cNvSpPr/>
                <p:nvPr/>
              </p:nvSpPr>
              <p:spPr>
                <a:xfrm flipH="1" rot="5372669">
                  <a:off x="3655732" y="30308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7" name="Google Shape;3087;p33"/>
                <p:cNvSpPr/>
                <p:nvPr/>
              </p:nvSpPr>
              <p:spPr>
                <a:xfrm flipH="1" rot="5372669">
                  <a:off x="3539563" y="2741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8" name="Google Shape;3088;p33"/>
                <p:cNvSpPr/>
                <p:nvPr/>
              </p:nvSpPr>
              <p:spPr>
                <a:xfrm flipH="1" rot="5372669">
                  <a:off x="3573751" y="27375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9" name="Google Shape;3089;p33"/>
                <p:cNvSpPr/>
                <p:nvPr/>
              </p:nvSpPr>
              <p:spPr>
                <a:xfrm flipH="1" rot="5372669">
                  <a:off x="3616605" y="2732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0" name="Google Shape;3090;p33"/>
                <p:cNvSpPr/>
                <p:nvPr/>
              </p:nvSpPr>
              <p:spPr>
                <a:xfrm flipH="1" rot="5372669">
                  <a:off x="3650695" y="27317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1" name="Google Shape;3091;p33"/>
                <p:cNvSpPr/>
                <p:nvPr/>
              </p:nvSpPr>
              <p:spPr>
                <a:xfrm flipH="1" rot="5372669">
                  <a:off x="3830749" y="27173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2" name="Google Shape;3092;p33"/>
                <p:cNvSpPr/>
                <p:nvPr/>
              </p:nvSpPr>
              <p:spPr>
                <a:xfrm flipH="1" rot="5372669">
                  <a:off x="3796427" y="2722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3" name="Google Shape;3093;p33"/>
                <p:cNvSpPr/>
                <p:nvPr/>
              </p:nvSpPr>
              <p:spPr>
                <a:xfrm flipH="1" rot="5372669">
                  <a:off x="3762336" y="2722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4" name="Google Shape;3094;p33"/>
                <p:cNvSpPr/>
                <p:nvPr/>
              </p:nvSpPr>
              <p:spPr>
                <a:xfrm flipH="1" rot="5372669">
                  <a:off x="3719480" y="2725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5" name="Google Shape;3095;p33"/>
                <p:cNvSpPr/>
                <p:nvPr/>
              </p:nvSpPr>
              <p:spPr>
                <a:xfrm flipH="1" rot="5372669">
                  <a:off x="3810086" y="335877"/>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6" name="Google Shape;3096;p33"/>
                <p:cNvSpPr/>
                <p:nvPr/>
              </p:nvSpPr>
              <p:spPr>
                <a:xfrm flipH="1" rot="5372669">
                  <a:off x="4032361" y="299873"/>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7" name="Google Shape;3097;p33"/>
                <p:cNvSpPr/>
                <p:nvPr/>
              </p:nvSpPr>
              <p:spPr>
                <a:xfrm flipH="1" rot="5372669">
                  <a:off x="3907795" y="27105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8" name="Google Shape;3098;p33"/>
                <p:cNvSpPr/>
                <p:nvPr/>
              </p:nvSpPr>
              <p:spPr>
                <a:xfrm flipH="1" rot="5372669">
                  <a:off x="3950651" y="2708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9" name="Google Shape;3099;p33"/>
                <p:cNvSpPr/>
                <p:nvPr/>
              </p:nvSpPr>
              <p:spPr>
                <a:xfrm flipH="1" rot="5372669">
                  <a:off x="3984738" y="27046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0" name="Google Shape;3100;p33"/>
                <p:cNvSpPr/>
                <p:nvPr/>
              </p:nvSpPr>
              <p:spPr>
                <a:xfrm flipH="1" rot="5372669">
                  <a:off x="4019064" y="27026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1" name="Google Shape;3101;p33"/>
                <p:cNvSpPr/>
                <p:nvPr/>
              </p:nvSpPr>
              <p:spPr>
                <a:xfrm flipH="1" rot="5372669">
                  <a:off x="4207649" y="26879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2" name="Google Shape;3102;p33"/>
                <p:cNvSpPr/>
                <p:nvPr/>
              </p:nvSpPr>
              <p:spPr>
                <a:xfrm flipH="1" rot="5372669">
                  <a:off x="4164793" y="26930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3" name="Google Shape;3103;p33"/>
                <p:cNvSpPr/>
                <p:nvPr/>
              </p:nvSpPr>
              <p:spPr>
                <a:xfrm flipH="1" rot="5372669">
                  <a:off x="4130471" y="2695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4" name="Google Shape;3104;p33"/>
                <p:cNvSpPr/>
                <p:nvPr/>
              </p:nvSpPr>
              <p:spPr>
                <a:xfrm flipH="1" rot="5372669">
                  <a:off x="4096110" y="26958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5" name="Google Shape;3105;p33"/>
                <p:cNvSpPr/>
                <p:nvPr/>
              </p:nvSpPr>
              <p:spPr>
                <a:xfrm flipH="1" rot="5372669">
                  <a:off x="4178453" y="332971"/>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6" name="Google Shape;3106;p33"/>
                <p:cNvSpPr/>
                <p:nvPr/>
              </p:nvSpPr>
              <p:spPr>
                <a:xfrm flipH="1" rot="5372669">
                  <a:off x="4400358" y="296866"/>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7" name="Google Shape;3107;p33"/>
                <p:cNvSpPr/>
                <p:nvPr/>
              </p:nvSpPr>
              <p:spPr>
                <a:xfrm flipH="1" rot="5372669">
                  <a:off x="4284693" y="2681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8" name="Google Shape;3108;p33"/>
                <p:cNvSpPr/>
                <p:nvPr/>
              </p:nvSpPr>
              <p:spPr>
                <a:xfrm flipH="1" rot="5372669">
                  <a:off x="4318786" y="26803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9" name="Google Shape;3109;p33"/>
                <p:cNvSpPr/>
                <p:nvPr/>
              </p:nvSpPr>
              <p:spPr>
                <a:xfrm flipH="1" rot="5372669">
                  <a:off x="4353106" y="267563"/>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0" name="Google Shape;3110;p33"/>
                <p:cNvSpPr/>
                <p:nvPr/>
              </p:nvSpPr>
              <p:spPr>
                <a:xfrm flipH="1" rot="5372669">
                  <a:off x="4395964" y="2673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1" name="Google Shape;3111;p33"/>
                <p:cNvSpPr/>
                <p:nvPr/>
              </p:nvSpPr>
              <p:spPr>
                <a:xfrm flipH="1" rot="5372669">
                  <a:off x="4575879" y="26565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2" name="Google Shape;3112;p33"/>
                <p:cNvSpPr/>
                <p:nvPr/>
              </p:nvSpPr>
              <p:spPr>
                <a:xfrm flipH="1" rot="5372669">
                  <a:off x="4541691" y="26609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3" name="Google Shape;3113;p33"/>
                <p:cNvSpPr/>
                <p:nvPr/>
              </p:nvSpPr>
              <p:spPr>
                <a:xfrm flipH="1" rot="5372669">
                  <a:off x="4507098" y="26629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4" name="Google Shape;3114;p33"/>
                <p:cNvSpPr/>
                <p:nvPr/>
              </p:nvSpPr>
              <p:spPr>
                <a:xfrm flipH="1" rot="5372669">
                  <a:off x="4464243" y="2668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5" name="Google Shape;3115;p33"/>
                <p:cNvSpPr/>
                <p:nvPr/>
              </p:nvSpPr>
              <p:spPr>
                <a:xfrm flipH="1" rot="5372669">
                  <a:off x="4546819" y="330064"/>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6" name="Google Shape;3116;p33"/>
                <p:cNvSpPr/>
                <p:nvPr/>
              </p:nvSpPr>
              <p:spPr>
                <a:xfrm flipH="1" rot="5372669">
                  <a:off x="4768725" y="29396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7" name="Google Shape;3117;p33"/>
                <p:cNvSpPr/>
                <p:nvPr/>
              </p:nvSpPr>
              <p:spPr>
                <a:xfrm flipH="1" rot="5372669">
                  <a:off x="4652827" y="2653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8" name="Google Shape;3118;p33"/>
                <p:cNvSpPr/>
                <p:nvPr/>
              </p:nvSpPr>
              <p:spPr>
                <a:xfrm flipH="1" rot="5372669">
                  <a:off x="4687150" y="26486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9" name="Google Shape;3119;p33"/>
                <p:cNvSpPr/>
                <p:nvPr/>
              </p:nvSpPr>
              <p:spPr>
                <a:xfrm flipH="1" rot="5372669">
                  <a:off x="4721105" y="264558"/>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0" name="Google Shape;3120;p33"/>
                <p:cNvSpPr/>
                <p:nvPr/>
              </p:nvSpPr>
              <p:spPr>
                <a:xfrm flipH="1" rot="5372669">
                  <a:off x="4764194" y="2641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1" name="Google Shape;3121;p33"/>
                <p:cNvSpPr/>
                <p:nvPr/>
              </p:nvSpPr>
              <p:spPr>
                <a:xfrm flipH="1" rot="5372669">
                  <a:off x="4944013" y="26287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2" name="Google Shape;3122;p33"/>
                <p:cNvSpPr/>
                <p:nvPr/>
              </p:nvSpPr>
              <p:spPr>
                <a:xfrm flipH="1" rot="5372669">
                  <a:off x="4909690" y="26308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3" name="Google Shape;3123;p33"/>
                <p:cNvSpPr/>
                <p:nvPr/>
              </p:nvSpPr>
              <p:spPr>
                <a:xfrm flipH="1" rot="5372669">
                  <a:off x="4866836" y="26359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4" name="Google Shape;3124;p33"/>
                <p:cNvSpPr/>
                <p:nvPr/>
              </p:nvSpPr>
              <p:spPr>
                <a:xfrm flipH="1" rot="5372669">
                  <a:off x="4832882" y="26390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5" name="Google Shape;3125;p33"/>
                <p:cNvSpPr/>
                <p:nvPr/>
              </p:nvSpPr>
              <p:spPr>
                <a:xfrm flipH="1" rot="5372669">
                  <a:off x="4914988" y="335825"/>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6" name="Google Shape;3126;p33"/>
                <p:cNvSpPr/>
                <p:nvPr/>
              </p:nvSpPr>
              <p:spPr>
                <a:xfrm flipH="1" rot="5372669">
                  <a:off x="5291719" y="324118"/>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7" name="Google Shape;3127;p33"/>
                <p:cNvSpPr/>
                <p:nvPr/>
              </p:nvSpPr>
              <p:spPr>
                <a:xfrm flipH="1" rot="5372669">
                  <a:off x="5137163" y="29972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8" name="Google Shape;3128;p33"/>
                <p:cNvSpPr/>
                <p:nvPr/>
              </p:nvSpPr>
              <p:spPr>
                <a:xfrm flipH="1" rot="5372669">
                  <a:off x="5020993" y="27083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9" name="Google Shape;3129;p33"/>
                <p:cNvSpPr/>
                <p:nvPr/>
              </p:nvSpPr>
              <p:spPr>
                <a:xfrm flipH="1" rot="5372669">
                  <a:off x="5055319" y="2706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0" name="Google Shape;3130;p33"/>
                <p:cNvSpPr/>
                <p:nvPr/>
              </p:nvSpPr>
              <p:spPr>
                <a:xfrm flipH="1" rot="5372669">
                  <a:off x="5098177" y="27038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1" name="Google Shape;3131;p33"/>
                <p:cNvSpPr/>
                <p:nvPr/>
              </p:nvSpPr>
              <p:spPr>
                <a:xfrm flipH="1" rot="5372669">
                  <a:off x="5132496" y="26990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2" name="Google Shape;3132;p33"/>
                <p:cNvSpPr/>
                <p:nvPr/>
              </p:nvSpPr>
              <p:spPr>
                <a:xfrm flipH="1" rot="5372669">
                  <a:off x="5312182" y="2686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3" name="Google Shape;3133;p33"/>
                <p:cNvSpPr/>
                <p:nvPr/>
              </p:nvSpPr>
              <p:spPr>
                <a:xfrm flipH="1" rot="5372669">
                  <a:off x="5278092" y="2687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4" name="Google Shape;3134;p33"/>
                <p:cNvSpPr/>
                <p:nvPr/>
              </p:nvSpPr>
              <p:spPr>
                <a:xfrm flipH="1" rot="5372669">
                  <a:off x="5243902" y="26915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5" name="Google Shape;3135;p33"/>
                <p:cNvSpPr/>
                <p:nvPr/>
              </p:nvSpPr>
              <p:spPr>
                <a:xfrm flipH="1" rot="5372669">
                  <a:off x="5209578" y="269357"/>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6" name="Google Shape;3136;p33"/>
                <p:cNvSpPr/>
                <p:nvPr/>
              </p:nvSpPr>
              <p:spPr>
                <a:xfrm flipH="1" rot="5372669">
                  <a:off x="1421589" y="314837"/>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7" name="Google Shape;3137;p33"/>
                <p:cNvSpPr/>
                <p:nvPr/>
              </p:nvSpPr>
              <p:spPr>
                <a:xfrm flipH="1" rot="5372669">
                  <a:off x="1305927" y="2860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8" name="Google Shape;3138;p33"/>
                <p:cNvSpPr/>
                <p:nvPr/>
              </p:nvSpPr>
              <p:spPr>
                <a:xfrm flipH="1" rot="5372669">
                  <a:off x="1340017" y="286009"/>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9" name="Google Shape;3139;p33"/>
                <p:cNvSpPr/>
                <p:nvPr/>
              </p:nvSpPr>
              <p:spPr>
                <a:xfrm flipH="1" rot="5372669">
                  <a:off x="1374339" y="28553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0" name="Google Shape;3140;p33"/>
                <p:cNvSpPr/>
                <p:nvPr/>
              </p:nvSpPr>
              <p:spPr>
                <a:xfrm flipH="1" rot="5372669">
                  <a:off x="1417198" y="2852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1" name="Google Shape;3141;p33"/>
                <p:cNvSpPr/>
                <p:nvPr/>
              </p:nvSpPr>
              <p:spPr>
                <a:xfrm flipH="1" rot="5372669">
                  <a:off x="1597113" y="28361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2" name="Google Shape;3142;p33"/>
                <p:cNvSpPr/>
                <p:nvPr/>
              </p:nvSpPr>
              <p:spPr>
                <a:xfrm flipH="1" rot="5372669">
                  <a:off x="1562655" y="28406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3" name="Google Shape;3143;p33"/>
                <p:cNvSpPr/>
                <p:nvPr/>
              </p:nvSpPr>
              <p:spPr>
                <a:xfrm flipH="1" rot="5372669">
                  <a:off x="1520072" y="28457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4" name="Google Shape;3144;p33"/>
                <p:cNvSpPr/>
                <p:nvPr/>
              </p:nvSpPr>
              <p:spPr>
                <a:xfrm flipH="1" rot="5372669">
                  <a:off x="1485476" y="28478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5" name="Google Shape;3145;p33"/>
                <p:cNvSpPr/>
                <p:nvPr/>
              </p:nvSpPr>
              <p:spPr>
                <a:xfrm flipH="1" rot="5372669">
                  <a:off x="1576314" y="348001"/>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6" name="Google Shape;3146;p33"/>
                <p:cNvSpPr/>
                <p:nvPr/>
              </p:nvSpPr>
              <p:spPr>
                <a:xfrm flipH="1" rot="5372669">
                  <a:off x="1798492" y="311896"/>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7" name="Google Shape;3147;p33"/>
                <p:cNvSpPr/>
                <p:nvPr/>
              </p:nvSpPr>
              <p:spPr>
                <a:xfrm flipH="1" rot="5372669">
                  <a:off x="1682555" y="28287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8" name="Google Shape;3148;p33"/>
                <p:cNvSpPr/>
                <p:nvPr/>
              </p:nvSpPr>
              <p:spPr>
                <a:xfrm flipH="1" rot="5372669">
                  <a:off x="1716645" y="28280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9" name="Google Shape;3149;p33"/>
                <p:cNvSpPr/>
                <p:nvPr/>
              </p:nvSpPr>
              <p:spPr>
                <a:xfrm flipH="1" rot="5372669">
                  <a:off x="1751238" y="2825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0" name="Google Shape;3150;p33"/>
                <p:cNvSpPr/>
                <p:nvPr/>
              </p:nvSpPr>
              <p:spPr>
                <a:xfrm flipH="1" rot="5372669">
                  <a:off x="1785429" y="28215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1" name="Google Shape;3151;p33"/>
                <p:cNvSpPr/>
                <p:nvPr/>
              </p:nvSpPr>
              <p:spPr>
                <a:xfrm flipH="1" rot="5372669">
                  <a:off x="1973743" y="28068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2" name="Google Shape;3152;p33"/>
                <p:cNvSpPr/>
                <p:nvPr/>
              </p:nvSpPr>
              <p:spPr>
                <a:xfrm flipH="1" rot="5372669">
                  <a:off x="1939553" y="28112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3" name="Google Shape;3153;p33"/>
                <p:cNvSpPr/>
                <p:nvPr/>
              </p:nvSpPr>
              <p:spPr>
                <a:xfrm flipH="1" rot="5372669">
                  <a:off x="1896697" y="28136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4" name="Google Shape;3154;p33"/>
                <p:cNvSpPr/>
                <p:nvPr/>
              </p:nvSpPr>
              <p:spPr>
                <a:xfrm flipH="1" rot="5372669">
                  <a:off x="1862377" y="2818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155" name="Google Shape;3155;p33"/>
              <p:cNvSpPr/>
              <p:nvPr/>
            </p:nvSpPr>
            <p:spPr>
              <a:xfrm flipH="1" rot="5372669">
                <a:off x="8878516"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6" name="Google Shape;3156;p33"/>
              <p:cNvSpPr/>
              <p:nvPr/>
            </p:nvSpPr>
            <p:spPr>
              <a:xfrm flipH="1" rot="5372669">
                <a:off x="9100421"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7" name="Google Shape;3157;p33"/>
              <p:cNvSpPr/>
              <p:nvPr/>
            </p:nvSpPr>
            <p:spPr>
              <a:xfrm flipH="1" rot="5372669">
                <a:off x="898475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8" name="Google Shape;3158;p33"/>
              <p:cNvSpPr/>
              <p:nvPr/>
            </p:nvSpPr>
            <p:spPr>
              <a:xfrm flipH="1" rot="5372669">
                <a:off x="901884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9" name="Google Shape;3159;p33"/>
              <p:cNvSpPr/>
              <p:nvPr/>
            </p:nvSpPr>
            <p:spPr>
              <a:xfrm flipH="1" rot="5372669">
                <a:off x="905317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0" name="Google Shape;3160;p33"/>
              <p:cNvSpPr/>
              <p:nvPr/>
            </p:nvSpPr>
            <p:spPr>
              <a:xfrm flipH="1" rot="5372669">
                <a:off x="90960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1" name="Google Shape;3161;p33"/>
              <p:cNvSpPr/>
              <p:nvPr/>
            </p:nvSpPr>
            <p:spPr>
              <a:xfrm flipH="1" rot="5372669">
                <a:off x="927594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2" name="Google Shape;3162;p33"/>
              <p:cNvSpPr/>
              <p:nvPr/>
            </p:nvSpPr>
            <p:spPr>
              <a:xfrm flipH="1" rot="5372669">
                <a:off x="924148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3" name="Google Shape;3163;p33"/>
              <p:cNvSpPr/>
              <p:nvPr/>
            </p:nvSpPr>
            <p:spPr>
              <a:xfrm flipH="1" rot="5372669">
                <a:off x="919890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4" name="Google Shape;3164;p33"/>
              <p:cNvSpPr/>
              <p:nvPr/>
            </p:nvSpPr>
            <p:spPr>
              <a:xfrm flipH="1" rot="5372669">
                <a:off x="916430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5" name="Google Shape;3165;p33"/>
              <p:cNvSpPr/>
              <p:nvPr/>
            </p:nvSpPr>
            <p:spPr>
              <a:xfrm flipH="1" rot="5372669">
                <a:off x="9255145" y="294472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6" name="Google Shape;3166;p33"/>
              <p:cNvSpPr/>
              <p:nvPr/>
            </p:nvSpPr>
            <p:spPr>
              <a:xfrm flipH="1" rot="5372669">
                <a:off x="9477323"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7" name="Google Shape;3167;p33"/>
              <p:cNvSpPr/>
              <p:nvPr/>
            </p:nvSpPr>
            <p:spPr>
              <a:xfrm flipH="1" rot="5372669">
                <a:off x="936138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8" name="Google Shape;3168;p33"/>
              <p:cNvSpPr/>
              <p:nvPr/>
            </p:nvSpPr>
            <p:spPr>
              <a:xfrm flipH="1" rot="5372669">
                <a:off x="939547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9" name="Google Shape;3169;p33"/>
              <p:cNvSpPr/>
              <p:nvPr/>
            </p:nvSpPr>
            <p:spPr>
              <a:xfrm flipH="1" rot="5372669">
                <a:off x="943006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0" name="Google Shape;3170;p33"/>
              <p:cNvSpPr/>
              <p:nvPr/>
            </p:nvSpPr>
            <p:spPr>
              <a:xfrm flipH="1" rot="5372669">
                <a:off x="94642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1" name="Google Shape;3171;p33"/>
              <p:cNvSpPr/>
              <p:nvPr/>
            </p:nvSpPr>
            <p:spPr>
              <a:xfrm flipH="1" rot="5372669">
                <a:off x="965257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2" name="Google Shape;3172;p33"/>
              <p:cNvSpPr/>
              <p:nvPr/>
            </p:nvSpPr>
            <p:spPr>
              <a:xfrm flipH="1" rot="5372669">
                <a:off x="961838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3" name="Google Shape;3173;p33"/>
              <p:cNvSpPr/>
              <p:nvPr/>
            </p:nvSpPr>
            <p:spPr>
              <a:xfrm flipH="1" rot="5372669">
                <a:off x="957552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4" name="Google Shape;3174;p33"/>
              <p:cNvSpPr/>
              <p:nvPr/>
            </p:nvSpPr>
            <p:spPr>
              <a:xfrm flipH="1" rot="5372669">
                <a:off x="954120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5" name="Google Shape;3175;p33"/>
              <p:cNvSpPr/>
              <p:nvPr/>
            </p:nvSpPr>
            <p:spPr>
              <a:xfrm flipH="1" rot="5372669">
                <a:off x="9632047"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6" name="Google Shape;3176;p33"/>
              <p:cNvSpPr/>
              <p:nvPr/>
            </p:nvSpPr>
            <p:spPr>
              <a:xfrm flipH="1" rot="5372669">
                <a:off x="9845690"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7" name="Google Shape;3177;p33"/>
              <p:cNvSpPr/>
              <p:nvPr/>
            </p:nvSpPr>
            <p:spPr>
              <a:xfrm flipH="1" rot="5372669">
                <a:off x="972952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8" name="Google Shape;3178;p33"/>
              <p:cNvSpPr/>
              <p:nvPr/>
            </p:nvSpPr>
            <p:spPr>
              <a:xfrm flipH="1" rot="5372669">
                <a:off x="977237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9" name="Google Shape;3179;p33"/>
              <p:cNvSpPr/>
              <p:nvPr/>
            </p:nvSpPr>
            <p:spPr>
              <a:xfrm flipH="1" rot="5372669">
                <a:off x="980670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0" name="Google Shape;3180;p33"/>
              <p:cNvSpPr/>
              <p:nvPr/>
            </p:nvSpPr>
            <p:spPr>
              <a:xfrm flipH="1" rot="5372669">
                <a:off x="984115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1" name="Google Shape;3181;p33"/>
              <p:cNvSpPr/>
              <p:nvPr/>
            </p:nvSpPr>
            <p:spPr>
              <a:xfrm flipH="1" rot="5372669">
                <a:off x="1002947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2" name="Google Shape;3182;p33"/>
              <p:cNvSpPr/>
              <p:nvPr/>
            </p:nvSpPr>
            <p:spPr>
              <a:xfrm flipH="1" rot="5372669">
                <a:off x="9986617"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3" name="Google Shape;3183;p33"/>
              <p:cNvSpPr/>
              <p:nvPr/>
            </p:nvSpPr>
            <p:spPr>
              <a:xfrm flipH="1" rot="5372669">
                <a:off x="995242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4" name="Google Shape;3184;p33"/>
              <p:cNvSpPr/>
              <p:nvPr/>
            </p:nvSpPr>
            <p:spPr>
              <a:xfrm flipH="1" rot="5372669">
                <a:off x="991810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5" name="Google Shape;3185;p33"/>
              <p:cNvSpPr/>
              <p:nvPr/>
            </p:nvSpPr>
            <p:spPr>
              <a:xfrm flipH="1" rot="5372669">
                <a:off x="10000414"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6" name="Google Shape;3186;p33"/>
              <p:cNvSpPr/>
              <p:nvPr/>
            </p:nvSpPr>
            <p:spPr>
              <a:xfrm flipH="1" rot="5372669">
                <a:off x="10222319"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7" name="Google Shape;3187;p33"/>
              <p:cNvSpPr/>
              <p:nvPr/>
            </p:nvSpPr>
            <p:spPr>
              <a:xfrm flipH="1" rot="5372669">
                <a:off x="1010641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8" name="Google Shape;3188;p33"/>
              <p:cNvSpPr/>
              <p:nvPr/>
            </p:nvSpPr>
            <p:spPr>
              <a:xfrm flipH="1" rot="5372669">
                <a:off x="1014074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9" name="Google Shape;3189;p33"/>
              <p:cNvSpPr/>
              <p:nvPr/>
            </p:nvSpPr>
            <p:spPr>
              <a:xfrm flipH="1" rot="5372669">
                <a:off x="1018360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0" name="Google Shape;3190;p33"/>
              <p:cNvSpPr/>
              <p:nvPr/>
            </p:nvSpPr>
            <p:spPr>
              <a:xfrm flipH="1" rot="5372669">
                <a:off x="1021778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1" name="Google Shape;3191;p33"/>
              <p:cNvSpPr/>
              <p:nvPr/>
            </p:nvSpPr>
            <p:spPr>
              <a:xfrm flipH="1" rot="5372669">
                <a:off x="1039760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2" name="Google Shape;3192;p33"/>
              <p:cNvSpPr/>
              <p:nvPr/>
            </p:nvSpPr>
            <p:spPr>
              <a:xfrm flipH="1" rot="5372669">
                <a:off x="1036351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3" name="Google Shape;3193;p33"/>
              <p:cNvSpPr/>
              <p:nvPr/>
            </p:nvSpPr>
            <p:spPr>
              <a:xfrm flipH="1" rot="5372669">
                <a:off x="1032906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4" name="Google Shape;3194;p33"/>
              <p:cNvSpPr/>
              <p:nvPr/>
            </p:nvSpPr>
            <p:spPr>
              <a:xfrm flipH="1" rot="5372669">
                <a:off x="1029473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5" name="Google Shape;3195;p33"/>
              <p:cNvSpPr/>
              <p:nvPr/>
            </p:nvSpPr>
            <p:spPr>
              <a:xfrm flipH="1" rot="5372669">
                <a:off x="10368413"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6" name="Google Shape;3196;p33"/>
              <p:cNvSpPr/>
              <p:nvPr/>
            </p:nvSpPr>
            <p:spPr>
              <a:xfrm flipH="1" rot="5372669">
                <a:off x="10590957"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7" name="Google Shape;3197;p33"/>
              <p:cNvSpPr/>
              <p:nvPr/>
            </p:nvSpPr>
            <p:spPr>
              <a:xfrm flipH="1" rot="5372669">
                <a:off x="1047478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8" name="Google Shape;3198;p33"/>
              <p:cNvSpPr/>
              <p:nvPr/>
            </p:nvSpPr>
            <p:spPr>
              <a:xfrm flipH="1" rot="5372669">
                <a:off x="1050897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9" name="Google Shape;3199;p33"/>
              <p:cNvSpPr/>
              <p:nvPr/>
            </p:nvSpPr>
            <p:spPr>
              <a:xfrm flipH="1" rot="5372669">
                <a:off x="105518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0" name="Google Shape;3200;p33"/>
              <p:cNvSpPr/>
              <p:nvPr/>
            </p:nvSpPr>
            <p:spPr>
              <a:xfrm flipH="1" rot="5372669">
                <a:off x="10585920"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1" name="Google Shape;3201;p33"/>
              <p:cNvSpPr/>
              <p:nvPr/>
            </p:nvSpPr>
            <p:spPr>
              <a:xfrm flipH="1" rot="5372669">
                <a:off x="1076597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2" name="Google Shape;3202;p33"/>
              <p:cNvSpPr/>
              <p:nvPr/>
            </p:nvSpPr>
            <p:spPr>
              <a:xfrm flipH="1" rot="5372669">
                <a:off x="1073165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3" name="Google Shape;3203;p33"/>
              <p:cNvSpPr/>
              <p:nvPr/>
            </p:nvSpPr>
            <p:spPr>
              <a:xfrm flipH="1" rot="5372669">
                <a:off x="106975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4" name="Google Shape;3204;p33"/>
              <p:cNvSpPr/>
              <p:nvPr/>
            </p:nvSpPr>
            <p:spPr>
              <a:xfrm flipH="1" rot="5372669">
                <a:off x="1065470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5" name="Google Shape;3205;p33"/>
              <p:cNvSpPr/>
              <p:nvPr/>
            </p:nvSpPr>
            <p:spPr>
              <a:xfrm flipH="1" rot="5372669">
                <a:off x="10745311"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6" name="Google Shape;3206;p33"/>
              <p:cNvSpPr/>
              <p:nvPr/>
            </p:nvSpPr>
            <p:spPr>
              <a:xfrm flipH="1" rot="5372669">
                <a:off x="10967586"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7" name="Google Shape;3207;p33"/>
              <p:cNvSpPr/>
              <p:nvPr/>
            </p:nvSpPr>
            <p:spPr>
              <a:xfrm flipH="1" rot="5372669">
                <a:off x="1084302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8" name="Google Shape;3208;p33"/>
              <p:cNvSpPr/>
              <p:nvPr/>
            </p:nvSpPr>
            <p:spPr>
              <a:xfrm flipH="1" rot="5372669">
                <a:off x="1088587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9" name="Google Shape;3209;p33"/>
              <p:cNvSpPr/>
              <p:nvPr/>
            </p:nvSpPr>
            <p:spPr>
              <a:xfrm flipH="1" rot="5372669">
                <a:off x="1091996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0" name="Google Shape;3210;p33"/>
              <p:cNvSpPr/>
              <p:nvPr/>
            </p:nvSpPr>
            <p:spPr>
              <a:xfrm flipH="1" rot="5372669">
                <a:off x="1095428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1" name="Google Shape;3211;p33"/>
              <p:cNvSpPr/>
              <p:nvPr/>
            </p:nvSpPr>
            <p:spPr>
              <a:xfrm flipH="1" rot="5372669">
                <a:off x="1114287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2" name="Google Shape;3212;p33"/>
              <p:cNvSpPr/>
              <p:nvPr/>
            </p:nvSpPr>
            <p:spPr>
              <a:xfrm flipH="1" rot="5372669">
                <a:off x="1110001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3" name="Google Shape;3213;p33"/>
              <p:cNvSpPr/>
              <p:nvPr/>
            </p:nvSpPr>
            <p:spPr>
              <a:xfrm flipH="1" rot="5372669">
                <a:off x="1106569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4" name="Google Shape;3214;p33"/>
              <p:cNvSpPr/>
              <p:nvPr/>
            </p:nvSpPr>
            <p:spPr>
              <a:xfrm flipH="1" rot="5372669">
                <a:off x="1103133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5" name="Google Shape;3215;p33"/>
              <p:cNvSpPr/>
              <p:nvPr/>
            </p:nvSpPr>
            <p:spPr>
              <a:xfrm flipH="1" rot="5372669">
                <a:off x="11113678"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6" name="Google Shape;3216;p33"/>
              <p:cNvSpPr/>
              <p:nvPr/>
            </p:nvSpPr>
            <p:spPr>
              <a:xfrm flipH="1" rot="5372669">
                <a:off x="11335583"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7" name="Google Shape;3217;p33"/>
              <p:cNvSpPr/>
              <p:nvPr/>
            </p:nvSpPr>
            <p:spPr>
              <a:xfrm flipH="1" rot="5372669">
                <a:off x="1121991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8" name="Google Shape;3218;p33"/>
              <p:cNvSpPr/>
              <p:nvPr/>
            </p:nvSpPr>
            <p:spPr>
              <a:xfrm flipH="1" rot="5372669">
                <a:off x="1125401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9" name="Google Shape;3219;p33"/>
              <p:cNvSpPr/>
              <p:nvPr/>
            </p:nvSpPr>
            <p:spPr>
              <a:xfrm flipH="1" rot="5372669">
                <a:off x="11288331"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0" name="Google Shape;3220;p33"/>
              <p:cNvSpPr/>
              <p:nvPr/>
            </p:nvSpPr>
            <p:spPr>
              <a:xfrm flipH="1" rot="5372669">
                <a:off x="1133118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1" name="Google Shape;3221;p33"/>
              <p:cNvSpPr/>
              <p:nvPr/>
            </p:nvSpPr>
            <p:spPr>
              <a:xfrm flipH="1" rot="5372669">
                <a:off x="1151110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2" name="Google Shape;3222;p33"/>
              <p:cNvSpPr/>
              <p:nvPr/>
            </p:nvSpPr>
            <p:spPr>
              <a:xfrm flipH="1" rot="5372669">
                <a:off x="1147691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3" name="Google Shape;3223;p33"/>
              <p:cNvSpPr/>
              <p:nvPr/>
            </p:nvSpPr>
            <p:spPr>
              <a:xfrm flipH="1" rot="5372669">
                <a:off x="1144232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4" name="Google Shape;3224;p33"/>
              <p:cNvSpPr/>
              <p:nvPr/>
            </p:nvSpPr>
            <p:spPr>
              <a:xfrm flipH="1" rot="5372669">
                <a:off x="1139946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5" name="Google Shape;3225;p33"/>
              <p:cNvSpPr/>
              <p:nvPr/>
            </p:nvSpPr>
            <p:spPr>
              <a:xfrm flipH="1" rot="5372669">
                <a:off x="11482044"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6" name="Google Shape;3226;p33"/>
              <p:cNvSpPr/>
              <p:nvPr/>
            </p:nvSpPr>
            <p:spPr>
              <a:xfrm flipH="1" rot="5372669">
                <a:off x="11703950"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7" name="Google Shape;3227;p33"/>
              <p:cNvSpPr/>
              <p:nvPr/>
            </p:nvSpPr>
            <p:spPr>
              <a:xfrm flipH="1" rot="5372669">
                <a:off x="1158805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8" name="Google Shape;3228;p33"/>
              <p:cNvSpPr/>
              <p:nvPr/>
            </p:nvSpPr>
            <p:spPr>
              <a:xfrm flipH="1" rot="5372669">
                <a:off x="1162237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9" name="Google Shape;3229;p33"/>
              <p:cNvSpPr/>
              <p:nvPr/>
            </p:nvSpPr>
            <p:spPr>
              <a:xfrm flipH="1" rot="5372669">
                <a:off x="116563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0" name="Google Shape;3230;p33"/>
              <p:cNvSpPr/>
              <p:nvPr/>
            </p:nvSpPr>
            <p:spPr>
              <a:xfrm flipH="1" rot="5372669">
                <a:off x="1169941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1" name="Google Shape;3231;p33"/>
              <p:cNvSpPr/>
              <p:nvPr/>
            </p:nvSpPr>
            <p:spPr>
              <a:xfrm flipH="1" rot="5372669">
                <a:off x="1187923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2" name="Google Shape;3232;p33"/>
              <p:cNvSpPr/>
              <p:nvPr/>
            </p:nvSpPr>
            <p:spPr>
              <a:xfrm flipH="1" rot="5372669">
                <a:off x="1184491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3" name="Google Shape;3233;p33"/>
              <p:cNvSpPr/>
              <p:nvPr/>
            </p:nvSpPr>
            <p:spPr>
              <a:xfrm flipH="1" rot="5372669">
                <a:off x="118020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4" name="Google Shape;3234;p33"/>
              <p:cNvSpPr/>
              <p:nvPr/>
            </p:nvSpPr>
            <p:spPr>
              <a:xfrm flipH="1" rot="5372669">
                <a:off x="1176810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5" name="Google Shape;3235;p33"/>
              <p:cNvSpPr/>
              <p:nvPr/>
            </p:nvSpPr>
            <p:spPr>
              <a:xfrm flipH="1" rot="5372669">
                <a:off x="11850213"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6" name="Google Shape;3236;p33"/>
              <p:cNvSpPr/>
              <p:nvPr/>
            </p:nvSpPr>
            <p:spPr>
              <a:xfrm flipH="1" rot="5372669">
                <a:off x="8356814"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7" name="Google Shape;3237;p33"/>
              <p:cNvSpPr/>
              <p:nvPr/>
            </p:nvSpPr>
            <p:spPr>
              <a:xfrm flipH="1" rot="5372669">
                <a:off x="824115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8" name="Google Shape;3238;p33"/>
              <p:cNvSpPr/>
              <p:nvPr/>
            </p:nvSpPr>
            <p:spPr>
              <a:xfrm flipH="1" rot="5372669">
                <a:off x="8275242"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9" name="Google Shape;3239;p33"/>
              <p:cNvSpPr/>
              <p:nvPr/>
            </p:nvSpPr>
            <p:spPr>
              <a:xfrm flipH="1" rot="5372669">
                <a:off x="830956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0" name="Google Shape;3240;p33"/>
              <p:cNvSpPr/>
              <p:nvPr/>
            </p:nvSpPr>
            <p:spPr>
              <a:xfrm flipH="1" rot="5372669">
                <a:off x="835242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1" name="Google Shape;3241;p33"/>
              <p:cNvSpPr/>
              <p:nvPr/>
            </p:nvSpPr>
            <p:spPr>
              <a:xfrm flipH="1" rot="5372669">
                <a:off x="853233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2" name="Google Shape;3242;p33"/>
              <p:cNvSpPr/>
              <p:nvPr/>
            </p:nvSpPr>
            <p:spPr>
              <a:xfrm flipH="1" rot="5372669">
                <a:off x="849788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3" name="Google Shape;3243;p33"/>
              <p:cNvSpPr/>
              <p:nvPr/>
            </p:nvSpPr>
            <p:spPr>
              <a:xfrm flipH="1" rot="5372669">
                <a:off x="845529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4" name="Google Shape;3244;p33"/>
              <p:cNvSpPr/>
              <p:nvPr/>
            </p:nvSpPr>
            <p:spPr>
              <a:xfrm flipH="1" rot="5372669">
                <a:off x="8420701"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5" name="Google Shape;3245;p33"/>
              <p:cNvSpPr/>
              <p:nvPr/>
            </p:nvSpPr>
            <p:spPr>
              <a:xfrm flipH="1" rot="5372669">
                <a:off x="8511539" y="294472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6" name="Google Shape;3246;p33"/>
              <p:cNvSpPr/>
              <p:nvPr/>
            </p:nvSpPr>
            <p:spPr>
              <a:xfrm flipH="1" rot="5372669">
                <a:off x="8733717"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7" name="Google Shape;3247;p33"/>
              <p:cNvSpPr/>
              <p:nvPr/>
            </p:nvSpPr>
            <p:spPr>
              <a:xfrm flipH="1" rot="5372669">
                <a:off x="861778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8" name="Google Shape;3248;p33"/>
              <p:cNvSpPr/>
              <p:nvPr/>
            </p:nvSpPr>
            <p:spPr>
              <a:xfrm flipH="1" rot="5372669">
                <a:off x="865187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9" name="Google Shape;3249;p33"/>
              <p:cNvSpPr/>
              <p:nvPr/>
            </p:nvSpPr>
            <p:spPr>
              <a:xfrm flipH="1" rot="5372669">
                <a:off x="868646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0" name="Google Shape;3250;p33"/>
              <p:cNvSpPr/>
              <p:nvPr/>
            </p:nvSpPr>
            <p:spPr>
              <a:xfrm flipH="1" rot="5372669">
                <a:off x="872065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1" name="Google Shape;3251;p33"/>
              <p:cNvSpPr/>
              <p:nvPr/>
            </p:nvSpPr>
            <p:spPr>
              <a:xfrm flipH="1" rot="5372669">
                <a:off x="890896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2" name="Google Shape;3252;p33"/>
              <p:cNvSpPr/>
              <p:nvPr/>
            </p:nvSpPr>
            <p:spPr>
              <a:xfrm flipH="1" rot="5372669">
                <a:off x="887477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3" name="Google Shape;3253;p33"/>
              <p:cNvSpPr/>
              <p:nvPr/>
            </p:nvSpPr>
            <p:spPr>
              <a:xfrm flipH="1" rot="5372669">
                <a:off x="883192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4" name="Google Shape;3254;p33"/>
              <p:cNvSpPr/>
              <p:nvPr/>
            </p:nvSpPr>
            <p:spPr>
              <a:xfrm flipH="1" rot="5372669">
                <a:off x="879760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grpSp>
        <p:nvGrpSpPr>
          <p:cNvPr id="3255" name="Google Shape;3255;p33"/>
          <p:cNvGrpSpPr/>
          <p:nvPr/>
        </p:nvGrpSpPr>
        <p:grpSpPr>
          <a:xfrm flipH="1">
            <a:off x="-57156" y="4224169"/>
            <a:ext cx="3477455" cy="976480"/>
            <a:chOff x="7622268" y="5719681"/>
            <a:chExt cx="4636607" cy="1301974"/>
          </a:xfrm>
        </p:grpSpPr>
        <p:grpSp>
          <p:nvGrpSpPr>
            <p:cNvPr id="3256" name="Google Shape;3256;p33"/>
            <p:cNvGrpSpPr/>
            <p:nvPr/>
          </p:nvGrpSpPr>
          <p:grpSpPr>
            <a:xfrm>
              <a:off x="9381189" y="5719681"/>
              <a:ext cx="2707325" cy="1299722"/>
              <a:chOff x="6723350" y="566875"/>
              <a:chExt cx="1552188" cy="1732500"/>
            </a:xfrm>
          </p:grpSpPr>
          <p:cxnSp>
            <p:nvCxnSpPr>
              <p:cNvPr id="3257" name="Google Shape;3257;p3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58" name="Google Shape;3258;p3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59" name="Google Shape;3259;p33"/>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0" name="Google Shape;3260;p33"/>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1" name="Google Shape;3261;p33"/>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2" name="Google Shape;3262;p33"/>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3" name="Google Shape;3263;p33"/>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4" name="Google Shape;3264;p33"/>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265" name="Google Shape;3265;p33"/>
            <p:cNvGrpSpPr/>
            <p:nvPr/>
          </p:nvGrpSpPr>
          <p:grpSpPr>
            <a:xfrm rot="5400000">
              <a:off x="9545961" y="3953195"/>
              <a:ext cx="789219" cy="4636607"/>
              <a:chOff x="6723350" y="566875"/>
              <a:chExt cx="452482" cy="2658300"/>
            </a:xfrm>
          </p:grpSpPr>
          <p:cxnSp>
            <p:nvCxnSpPr>
              <p:cNvPr id="3266" name="Google Shape;3266;p3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7" name="Google Shape;3267;p33"/>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268" name="Google Shape;3268;p33"/>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269" name="Google Shape;3269;p33"/>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270" name="Google Shape;3270;p33"/>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271" name="Google Shape;3271;p33"/>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272" name="Google Shape;3272;p33"/>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273" name="Google Shape;3273;p33"/>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274" name="Shape 3274"/>
        <p:cNvGrpSpPr/>
        <p:nvPr/>
      </p:nvGrpSpPr>
      <p:grpSpPr>
        <a:xfrm>
          <a:off x="0" y="0"/>
          <a:ext cx="0" cy="0"/>
          <a:chOff x="0" y="0"/>
          <a:chExt cx="0" cy="0"/>
        </a:xfrm>
      </p:grpSpPr>
      <p:sp>
        <p:nvSpPr>
          <p:cNvPr id="3275" name="Google Shape;3275;p34"/>
          <p:cNvSpPr txBox="1"/>
          <p:nvPr>
            <p:ph type="title"/>
          </p:nvPr>
        </p:nvSpPr>
        <p:spPr>
          <a:xfrm>
            <a:off x="2852078" y="730781"/>
            <a:ext cx="2674500" cy="572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276" name="Google Shape;3276;p34"/>
          <p:cNvSpPr txBox="1"/>
          <p:nvPr>
            <p:ph idx="1" type="body"/>
          </p:nvPr>
        </p:nvSpPr>
        <p:spPr>
          <a:xfrm>
            <a:off x="2852006" y="1573275"/>
            <a:ext cx="2674500" cy="267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277" name="Google Shape;3277;p34"/>
          <p:cNvGrpSpPr/>
          <p:nvPr/>
        </p:nvGrpSpPr>
        <p:grpSpPr>
          <a:xfrm rot="10800000">
            <a:off x="-1" y="-57150"/>
            <a:ext cx="3477455" cy="976480"/>
            <a:chOff x="7622268" y="5719681"/>
            <a:chExt cx="4636607" cy="1301974"/>
          </a:xfrm>
        </p:grpSpPr>
        <p:grpSp>
          <p:nvGrpSpPr>
            <p:cNvPr id="3278" name="Google Shape;3278;p34"/>
            <p:cNvGrpSpPr/>
            <p:nvPr/>
          </p:nvGrpSpPr>
          <p:grpSpPr>
            <a:xfrm>
              <a:off x="9381189" y="5719681"/>
              <a:ext cx="2707325" cy="1299722"/>
              <a:chOff x="6723350" y="566875"/>
              <a:chExt cx="1552188" cy="1732500"/>
            </a:xfrm>
          </p:grpSpPr>
          <p:cxnSp>
            <p:nvCxnSpPr>
              <p:cNvPr id="3279" name="Google Shape;3279;p34"/>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0" name="Google Shape;3280;p34"/>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1" name="Google Shape;3281;p34"/>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2" name="Google Shape;3282;p34"/>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3" name="Google Shape;3283;p34"/>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4" name="Google Shape;3284;p34"/>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5" name="Google Shape;3285;p34"/>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6" name="Google Shape;3286;p34"/>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287" name="Google Shape;3287;p34"/>
            <p:cNvGrpSpPr/>
            <p:nvPr/>
          </p:nvGrpSpPr>
          <p:grpSpPr>
            <a:xfrm rot="5400000">
              <a:off x="9545961" y="3953195"/>
              <a:ext cx="789219" cy="4636607"/>
              <a:chOff x="6723350" y="566875"/>
              <a:chExt cx="452482" cy="2658300"/>
            </a:xfrm>
          </p:grpSpPr>
          <p:cxnSp>
            <p:nvCxnSpPr>
              <p:cNvPr id="3288" name="Google Shape;3288;p34"/>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9" name="Google Shape;3289;p34"/>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290" name="Google Shape;3290;p34"/>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291" name="Google Shape;3291;p34"/>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292" name="Google Shape;3292;p34"/>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293" name="Google Shape;3293;p34"/>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294" name="Google Shape;3294;p34"/>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grpSp>
        <p:nvGrpSpPr>
          <p:cNvPr id="3295" name="Google Shape;3295;p34"/>
          <p:cNvGrpSpPr/>
          <p:nvPr/>
        </p:nvGrpSpPr>
        <p:grpSpPr>
          <a:xfrm rot="-3845370">
            <a:off x="6696863" y="1435326"/>
            <a:ext cx="828364" cy="2298949"/>
            <a:chOff x="5719761" y="2390679"/>
            <a:chExt cx="747712" cy="2075116"/>
          </a:xfrm>
        </p:grpSpPr>
        <p:sp>
          <p:nvSpPr>
            <p:cNvPr id="3296" name="Google Shape;3296;p34"/>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7" name="Google Shape;3297;p34"/>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8" name="Google Shape;3298;p34"/>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9" name="Google Shape;3299;p34"/>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0" name="Google Shape;3300;p34"/>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1" name="Google Shape;3301;p34"/>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2" name="Google Shape;3302;p34"/>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3" name="Google Shape;3303;p34"/>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4" name="Google Shape;3304;p34"/>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5" name="Google Shape;3305;p34"/>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06" name="Google Shape;3306;p34"/>
          <p:cNvGrpSpPr/>
          <p:nvPr/>
        </p:nvGrpSpPr>
        <p:grpSpPr>
          <a:xfrm rot="-2840033">
            <a:off x="6583298" y="2350599"/>
            <a:ext cx="609732" cy="1755012"/>
            <a:chOff x="5819360" y="2638139"/>
            <a:chExt cx="550387" cy="1584198"/>
          </a:xfrm>
        </p:grpSpPr>
        <p:sp>
          <p:nvSpPr>
            <p:cNvPr id="3307" name="Google Shape;3307;p34"/>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8" name="Google Shape;3308;p34"/>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9" name="Google Shape;3309;p34"/>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0" name="Google Shape;3310;p34"/>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1" name="Google Shape;3311;p34"/>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2" name="Google Shape;3312;p34"/>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3" name="Google Shape;3313;p34"/>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14" name="Google Shape;3314;p34"/>
          <p:cNvGrpSpPr/>
          <p:nvPr/>
        </p:nvGrpSpPr>
        <p:grpSpPr>
          <a:xfrm rot="-2840033">
            <a:off x="6334187" y="2787046"/>
            <a:ext cx="1135502" cy="1715864"/>
            <a:chOff x="5581650" y="2652140"/>
            <a:chExt cx="1024984" cy="1548860"/>
          </a:xfrm>
        </p:grpSpPr>
        <p:sp>
          <p:nvSpPr>
            <p:cNvPr id="3315" name="Google Shape;3315;p34"/>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6" name="Google Shape;3316;p34"/>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7" name="Google Shape;3317;p34"/>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8" name="Google Shape;3318;p34"/>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9" name="Google Shape;3319;p34"/>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0" name="Google Shape;3320;p34"/>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1" name="Google Shape;3321;p34"/>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2" name="Google Shape;3322;p34"/>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23" name="Google Shape;3323;p34"/>
          <p:cNvGrpSpPr/>
          <p:nvPr/>
        </p:nvGrpSpPr>
        <p:grpSpPr>
          <a:xfrm rot="-2840033">
            <a:off x="6868887" y="2517744"/>
            <a:ext cx="955908" cy="2172662"/>
            <a:chOff x="5662611" y="2447924"/>
            <a:chExt cx="862870" cy="1961198"/>
          </a:xfrm>
        </p:grpSpPr>
        <p:sp>
          <p:nvSpPr>
            <p:cNvPr id="3324" name="Google Shape;3324;p34"/>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5" name="Google Shape;3325;p34"/>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6" name="Google Shape;3326;p34"/>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7" name="Google Shape;3327;p34"/>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8" name="Google Shape;3328;p34"/>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9" name="Google Shape;3329;p34"/>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0" name="Google Shape;3330;p34"/>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31" name="Google Shape;3331;p34"/>
          <p:cNvGrpSpPr/>
          <p:nvPr/>
        </p:nvGrpSpPr>
        <p:grpSpPr>
          <a:xfrm rot="-1349171">
            <a:off x="7352599" y="2136049"/>
            <a:ext cx="442677" cy="1625911"/>
            <a:chOff x="5900737" y="2691768"/>
            <a:chExt cx="399590" cy="1467608"/>
          </a:xfrm>
        </p:grpSpPr>
        <p:sp>
          <p:nvSpPr>
            <p:cNvPr id="3332" name="Google Shape;3332;p34"/>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3" name="Google Shape;3333;p34"/>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4" name="Google Shape;3334;p34"/>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5" name="Google Shape;3335;p34"/>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6" name="Google Shape;3336;p34"/>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7" name="Google Shape;3337;p34"/>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8" name="Google Shape;3338;p34"/>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9" name="Google Shape;3339;p34"/>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0" name="Google Shape;3340;p34"/>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1" name="Google Shape;3341;p34"/>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2" name="Google Shape;3342;p34"/>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43" name="Google Shape;3343;p34"/>
          <p:cNvGrpSpPr/>
          <p:nvPr/>
        </p:nvGrpSpPr>
        <p:grpSpPr>
          <a:xfrm rot="-3257466">
            <a:off x="6919085" y="1881379"/>
            <a:ext cx="383137" cy="2134572"/>
            <a:chOff x="1159675" y="1837925"/>
            <a:chExt cx="324000" cy="1805100"/>
          </a:xfrm>
        </p:grpSpPr>
        <p:grpSp>
          <p:nvGrpSpPr>
            <p:cNvPr id="3344" name="Google Shape;3344;p34"/>
            <p:cNvGrpSpPr/>
            <p:nvPr/>
          </p:nvGrpSpPr>
          <p:grpSpPr>
            <a:xfrm>
              <a:off x="1159675" y="1837925"/>
              <a:ext cx="324000" cy="1805100"/>
              <a:chOff x="2605100" y="1971675"/>
              <a:chExt cx="324000" cy="1805100"/>
            </a:xfrm>
          </p:grpSpPr>
          <p:sp>
            <p:nvSpPr>
              <p:cNvPr id="3345" name="Google Shape;3345;p34"/>
              <p:cNvSpPr/>
              <p:nvPr/>
            </p:nvSpPr>
            <p:spPr>
              <a:xfrm>
                <a:off x="2605100" y="1971675"/>
                <a:ext cx="324000" cy="18051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3346" name="Google Shape;3346;p34"/>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3347" name="Google Shape;3347;p34"/>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8" name="Google Shape;3348;p34"/>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9" name="Google Shape;3349;p34"/>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0" name="Google Shape;3350;p34"/>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1" name="Google Shape;3351;p34"/>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2" name="Google Shape;3352;p34"/>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3" name="Google Shape;3353;p34"/>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4" name="Google Shape;3354;p34"/>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5" name="Google Shape;3355;p34"/>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6" name="Google Shape;3356;p34"/>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7" name="Google Shape;3357;p34"/>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8" name="Google Shape;3358;p34"/>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9" name="Google Shape;3359;p34"/>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0" name="Google Shape;3360;p34"/>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1" name="Google Shape;3361;p34"/>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2" name="Google Shape;3362;p34"/>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3" name="Google Shape;3363;p34"/>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4" name="Google Shape;3364;p34"/>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5" name="Google Shape;3365;p34"/>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6" name="Google Shape;3366;p34"/>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7" name="Google Shape;3367;p34"/>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8" name="Google Shape;3368;p34"/>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9" name="Google Shape;3369;p34"/>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0" name="Google Shape;3370;p34"/>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1" name="Google Shape;3371;p34"/>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2" name="Google Shape;3372;p34"/>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3" name="Google Shape;3373;p34"/>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4" name="Google Shape;3374;p34"/>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5" name="Google Shape;3375;p34"/>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6" name="Google Shape;3376;p34"/>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7" name="Google Shape;3377;p34"/>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8" name="Google Shape;3378;p34"/>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9" name="Google Shape;3379;p34"/>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0" name="Google Shape;3380;p34"/>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1" name="Google Shape;3381;p34"/>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2" name="Google Shape;3382;p34"/>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3" name="Google Shape;3383;p34"/>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4" name="Google Shape;3384;p34"/>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5" name="Google Shape;3385;p34"/>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6" name="Google Shape;3386;p34"/>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7" name="Google Shape;3387;p34"/>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8" name="Google Shape;3388;p34"/>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9" name="Google Shape;3389;p34"/>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0" name="Google Shape;3390;p34"/>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1" name="Google Shape;3391;p34"/>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2" name="Google Shape;3392;p34"/>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3" name="Google Shape;3393;p34"/>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4" name="Google Shape;3394;p34"/>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5" name="Google Shape;3395;p34"/>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6" name="Google Shape;3396;p34"/>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7" name="Google Shape;3397;p34"/>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8" name="Google Shape;3398;p34"/>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9" name="Google Shape;3399;p34"/>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0" name="Google Shape;3400;p34"/>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1" name="Google Shape;3401;p34"/>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2" name="Google Shape;3402;p34"/>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3" name="Google Shape;3403;p34"/>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4" name="Google Shape;3404;p34"/>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5" name="Google Shape;3405;p34"/>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6" name="Google Shape;3406;p34"/>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7" name="Google Shape;3407;p34"/>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8" name="Google Shape;3408;p34"/>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9" name="Google Shape;3409;p34"/>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0" name="Google Shape;3410;p34"/>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1" name="Google Shape;3411;p34"/>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2" name="Google Shape;3412;p34"/>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3" name="Google Shape;3413;p34"/>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4" name="Google Shape;3414;p34"/>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5" name="Google Shape;3415;p34"/>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6" name="Google Shape;3416;p34"/>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7" name="Google Shape;3417;p34"/>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8" name="Google Shape;3418;p34"/>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9" name="Google Shape;3419;p34"/>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0" name="Google Shape;3420;p34"/>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1" name="Google Shape;3421;p34"/>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2" name="Google Shape;3422;p34"/>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3" name="Google Shape;3423;p34"/>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4" name="Google Shape;3424;p34"/>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5" name="Google Shape;3425;p34"/>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6" name="Google Shape;3426;p34"/>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7" name="Google Shape;3427;p34"/>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8" name="Google Shape;3428;p34"/>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9" name="Google Shape;3429;p34"/>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0" name="Google Shape;3430;p34"/>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1" name="Google Shape;3431;p34"/>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2" name="Google Shape;3432;p34"/>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3" name="Google Shape;3433;p34"/>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4" name="Google Shape;3434;p34"/>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5" name="Google Shape;3435;p34"/>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6" name="Google Shape;3436;p34"/>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7" name="Google Shape;3437;p34"/>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8" name="Google Shape;3438;p34"/>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9" name="Google Shape;3439;p34"/>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0" name="Google Shape;3440;p34"/>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1" name="Google Shape;3441;p34"/>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2" name="Google Shape;3442;p34"/>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3" name="Google Shape;3443;p34"/>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4" name="Google Shape;3444;p34"/>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5" name="Google Shape;3445;p34"/>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6" name="Google Shape;3446;p34"/>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7" name="Google Shape;3447;p34"/>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8" name="Google Shape;3448;p34"/>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9" name="Google Shape;3449;p34"/>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0" name="Google Shape;3450;p34"/>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1" name="Google Shape;3451;p34"/>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2" name="Google Shape;3452;p34"/>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3" name="Google Shape;3453;p34"/>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4" name="Google Shape;3454;p34"/>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5" name="Google Shape;3455;p34"/>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6" name="Google Shape;3456;p34"/>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7" name="Google Shape;3457;p34"/>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458" name="Google Shape;3458;p34"/>
          <p:cNvSpPr/>
          <p:nvPr/>
        </p:nvSpPr>
        <p:spPr>
          <a:xfrm>
            <a:off x="2213194"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15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3459" name="Google Shape;3459;p34"/>
          <p:cNvGrpSpPr/>
          <p:nvPr/>
        </p:nvGrpSpPr>
        <p:grpSpPr>
          <a:xfrm>
            <a:off x="5499679" y="4003999"/>
            <a:ext cx="3694477" cy="1282707"/>
            <a:chOff x="7332906" y="5338665"/>
            <a:chExt cx="4925970" cy="1710276"/>
          </a:xfrm>
        </p:grpSpPr>
        <p:grpSp>
          <p:nvGrpSpPr>
            <p:cNvPr id="3460" name="Google Shape;3460;p34"/>
            <p:cNvGrpSpPr/>
            <p:nvPr/>
          </p:nvGrpSpPr>
          <p:grpSpPr>
            <a:xfrm>
              <a:off x="9381196" y="5338665"/>
              <a:ext cx="2707325" cy="1707379"/>
              <a:chOff x="6723350" y="566875"/>
              <a:chExt cx="1552188" cy="1732500"/>
            </a:xfrm>
          </p:grpSpPr>
          <p:cxnSp>
            <p:nvCxnSpPr>
              <p:cNvPr id="3461" name="Google Shape;3461;p34"/>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2" name="Google Shape;3462;p34"/>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3" name="Google Shape;3463;p34"/>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4" name="Google Shape;3464;p34"/>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5" name="Google Shape;3465;p34"/>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6" name="Google Shape;3466;p34"/>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7" name="Google Shape;3467;p34"/>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8" name="Google Shape;3468;p34"/>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3469" name="Google Shape;3469;p34"/>
            <p:cNvGrpSpPr/>
            <p:nvPr/>
          </p:nvGrpSpPr>
          <p:grpSpPr>
            <a:xfrm rot="5400000">
              <a:off x="9215748" y="3613047"/>
              <a:ext cx="1160286" cy="4925970"/>
              <a:chOff x="6723350" y="566874"/>
              <a:chExt cx="665225" cy="2824200"/>
            </a:xfrm>
          </p:grpSpPr>
          <p:cxnSp>
            <p:nvCxnSpPr>
              <p:cNvPr id="3470" name="Google Shape;3470;p34"/>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71" name="Google Shape;3471;p34"/>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3472" name="Google Shape;3472;p34"/>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3473" name="Google Shape;3473;p34"/>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3474" name="Google Shape;3474;p34"/>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3475" name="Google Shape;3475;p34"/>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3476" name="Google Shape;3476;p34"/>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3477" name="Google Shape;3477;p34"/>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3478" name="Google Shape;3478;p34"/>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479" name="Shape 3479"/>
        <p:cNvGrpSpPr/>
        <p:nvPr/>
      </p:nvGrpSpPr>
      <p:grpSpPr>
        <a:xfrm>
          <a:off x="0" y="0"/>
          <a:ext cx="0" cy="0"/>
          <a:chOff x="0" y="0"/>
          <a:chExt cx="0" cy="0"/>
        </a:xfrm>
      </p:grpSpPr>
      <p:grpSp>
        <p:nvGrpSpPr>
          <p:cNvPr id="3480" name="Google Shape;3480;p35"/>
          <p:cNvGrpSpPr/>
          <p:nvPr/>
        </p:nvGrpSpPr>
        <p:grpSpPr>
          <a:xfrm flipH="1" rot="10800000">
            <a:off x="5666549" y="-49481"/>
            <a:ext cx="3477455" cy="976480"/>
            <a:chOff x="7622268" y="5719681"/>
            <a:chExt cx="4636607" cy="1301974"/>
          </a:xfrm>
        </p:grpSpPr>
        <p:grpSp>
          <p:nvGrpSpPr>
            <p:cNvPr id="3481" name="Google Shape;3481;p35"/>
            <p:cNvGrpSpPr/>
            <p:nvPr/>
          </p:nvGrpSpPr>
          <p:grpSpPr>
            <a:xfrm>
              <a:off x="9381189" y="5719681"/>
              <a:ext cx="2707325" cy="1299722"/>
              <a:chOff x="6723350" y="566875"/>
              <a:chExt cx="1552188" cy="1732500"/>
            </a:xfrm>
          </p:grpSpPr>
          <p:cxnSp>
            <p:nvCxnSpPr>
              <p:cNvPr id="3482" name="Google Shape;3482;p3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3" name="Google Shape;3483;p3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4" name="Google Shape;3484;p3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5" name="Google Shape;3485;p3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6" name="Google Shape;3486;p3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7" name="Google Shape;3487;p3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8" name="Google Shape;3488;p3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9" name="Google Shape;3489;p3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490" name="Google Shape;3490;p35"/>
            <p:cNvGrpSpPr/>
            <p:nvPr/>
          </p:nvGrpSpPr>
          <p:grpSpPr>
            <a:xfrm rot="5400000">
              <a:off x="9545961" y="3953195"/>
              <a:ext cx="789219" cy="4636607"/>
              <a:chOff x="6723350" y="566875"/>
              <a:chExt cx="452482" cy="2658300"/>
            </a:xfrm>
          </p:grpSpPr>
          <p:cxnSp>
            <p:nvCxnSpPr>
              <p:cNvPr id="3491" name="Google Shape;3491;p3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92" name="Google Shape;3492;p35"/>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493" name="Google Shape;3493;p35"/>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494" name="Google Shape;3494;p35"/>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495" name="Google Shape;3495;p35"/>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496" name="Google Shape;3496;p35"/>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497" name="Google Shape;3497;p35"/>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498" name="Google Shape;3498;p35"/>
          <p:cNvSpPr/>
          <p:nvPr/>
        </p:nvSpPr>
        <p:spPr>
          <a:xfrm flipH="1">
            <a:off x="0"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3499" name="Google Shape;3499;p35"/>
          <p:cNvGrpSpPr/>
          <p:nvPr/>
        </p:nvGrpSpPr>
        <p:grpSpPr>
          <a:xfrm rot="5915441">
            <a:off x="7182773" y="84000"/>
            <a:ext cx="3169664" cy="2915391"/>
            <a:chOff x="5252920" y="2652722"/>
            <a:chExt cx="1688542" cy="1553086"/>
          </a:xfrm>
        </p:grpSpPr>
        <p:sp>
          <p:nvSpPr>
            <p:cNvPr id="3500" name="Google Shape;3500;p35"/>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1" name="Google Shape;3501;p35"/>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2" name="Google Shape;3502;p35"/>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3" name="Google Shape;3503;p35"/>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4" name="Google Shape;3504;p35"/>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5" name="Google Shape;3505;p35"/>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6" name="Google Shape;3506;p35"/>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7" name="Google Shape;3507;p35"/>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8" name="Google Shape;3508;p35"/>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9" name="Google Shape;3509;p35"/>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510" name="Google Shape;3510;p35"/>
          <p:cNvGrpSpPr/>
          <p:nvPr/>
        </p:nvGrpSpPr>
        <p:grpSpPr>
          <a:xfrm>
            <a:off x="7204834" y="2565179"/>
            <a:ext cx="2191782" cy="2216284"/>
            <a:chOff x="5529738" y="2852832"/>
            <a:chExt cx="1135168" cy="1147858"/>
          </a:xfrm>
        </p:grpSpPr>
        <p:sp>
          <p:nvSpPr>
            <p:cNvPr id="3511" name="Google Shape;3511;p3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2" name="Google Shape;3512;p3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3" name="Google Shape;3513;p3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4" name="Google Shape;3514;p3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5" name="Google Shape;3515;p3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6" name="Google Shape;3516;p3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7" name="Google Shape;3517;p3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8" name="Google Shape;3518;p3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9" name="Google Shape;3519;p3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0" name="Google Shape;3520;p3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1" name="Google Shape;3521;p3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2" name="Google Shape;3522;p3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3" name="Google Shape;3523;p3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4" name="Google Shape;3524;p3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5" name="Google Shape;3525;p3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6" name="Google Shape;3526;p3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7" name="Google Shape;3527;p3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8" name="Google Shape;3528;p3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9" name="Google Shape;3529;p3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0" name="Google Shape;3530;p3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1" name="Google Shape;3531;p3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2" name="Google Shape;3532;p3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3" name="Google Shape;3533;p3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4" name="Google Shape;3534;p3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5" name="Google Shape;3535;p3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6" name="Google Shape;3536;p3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7" name="Google Shape;3537;p3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8" name="Google Shape;3538;p3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9" name="Google Shape;3539;p3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0" name="Google Shape;3540;p3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1" name="Google Shape;3541;p3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2" name="Google Shape;3542;p3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3" name="Google Shape;3543;p3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4" name="Google Shape;3544;p3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5" name="Google Shape;3545;p3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6" name="Google Shape;3546;p3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7" name="Google Shape;3547;p3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8" name="Google Shape;3548;p3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9" name="Google Shape;3549;p3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0" name="Google Shape;3550;p3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1" name="Google Shape;3551;p3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2" name="Google Shape;3552;p3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3" name="Google Shape;3553;p3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4" name="Google Shape;3554;p3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5" name="Google Shape;3555;p3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6" name="Google Shape;3556;p3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7" name="Google Shape;3557;p3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8" name="Google Shape;3558;p3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9" name="Google Shape;3559;p3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0" name="Google Shape;3560;p3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1" name="Google Shape;3561;p3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2" name="Google Shape;3562;p3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3" name="Google Shape;3563;p3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4" name="Google Shape;3564;p3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5" name="Google Shape;3565;p3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6" name="Google Shape;3566;p3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7" name="Google Shape;3567;p3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8" name="Google Shape;3568;p3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9" name="Google Shape;3569;p3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0" name="Google Shape;3570;p3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1" name="Google Shape;3571;p3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2" name="Google Shape;3572;p3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3" name="Google Shape;3573;p3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4" name="Google Shape;3574;p3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5" name="Google Shape;3575;p3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6" name="Google Shape;3576;p3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7" name="Google Shape;3577;p3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8" name="Google Shape;3578;p3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9" name="Google Shape;3579;p3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0" name="Google Shape;3580;p3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1" name="Google Shape;3581;p3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2" name="Google Shape;3582;p3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3" name="Google Shape;3583;p3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4" name="Google Shape;3584;p3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5" name="Google Shape;3585;p3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6" name="Google Shape;3586;p3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7" name="Google Shape;3587;p3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8" name="Google Shape;3588;p3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9" name="Google Shape;3589;p3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0" name="Google Shape;3590;p3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1" name="Google Shape;3591;p3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2" name="Google Shape;3592;p3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3" name="Google Shape;3593;p3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4" name="Google Shape;3594;p3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5" name="Google Shape;3595;p3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6" name="Google Shape;3596;p3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7" name="Google Shape;3597;p3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8" name="Google Shape;3598;p3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9" name="Google Shape;3599;p3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0" name="Google Shape;3600;p3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1" name="Google Shape;3601;p3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2" name="Google Shape;3602;p3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3" name="Google Shape;3603;p3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4" name="Google Shape;3604;p3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5" name="Google Shape;3605;p3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6" name="Google Shape;3606;p3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7" name="Google Shape;3607;p3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8" name="Google Shape;3608;p3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9" name="Google Shape;3609;p3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0" name="Google Shape;3610;p3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1" name="Google Shape;3611;p3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2" name="Google Shape;3612;p3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3" name="Google Shape;3613;p3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4" name="Google Shape;3614;p3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5" name="Google Shape;3615;p3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6" name="Google Shape;3616;p3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7" name="Google Shape;3617;p3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8" name="Google Shape;3618;p3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9" name="Google Shape;3619;p3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0" name="Google Shape;3620;p3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1" name="Google Shape;3621;p3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2" name="Google Shape;3622;p3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3" name="Google Shape;3623;p3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4" name="Google Shape;3624;p3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5" name="Google Shape;3625;p3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6" name="Google Shape;3626;p3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7" name="Google Shape;3627;p3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8" name="Google Shape;3628;p3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9" name="Google Shape;3629;p3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0" name="Google Shape;3630;p3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1" name="Google Shape;3631;p3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2" name="Google Shape;3632;p3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3" name="Google Shape;3633;p3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4" name="Google Shape;3634;p3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5" name="Google Shape;3635;p3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6" name="Google Shape;3636;p3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7" name="Google Shape;3637;p3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8" name="Google Shape;3638;p3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9" name="Google Shape;3639;p3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0" name="Google Shape;3640;p3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1" name="Google Shape;3641;p3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2" name="Google Shape;3642;p3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3" name="Google Shape;3643;p3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4" name="Google Shape;3644;p3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5" name="Google Shape;3645;p3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46" name="Google Shape;3646;p35"/>
          <p:cNvGrpSpPr/>
          <p:nvPr/>
        </p:nvGrpSpPr>
        <p:grpSpPr>
          <a:xfrm rot="-3072773">
            <a:off x="5415693" y="2452414"/>
            <a:ext cx="2632984" cy="1988588"/>
            <a:chOff x="5102217" y="2695575"/>
            <a:chExt cx="1971523" cy="1489013"/>
          </a:xfrm>
        </p:grpSpPr>
        <p:sp>
          <p:nvSpPr>
            <p:cNvPr id="3647" name="Google Shape;3647;p35"/>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8" name="Google Shape;3648;p35"/>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9" name="Google Shape;3649;p35"/>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0" name="Google Shape;3650;p35"/>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1" name="Google Shape;3651;p35"/>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2" name="Google Shape;3652;p35"/>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3" name="Google Shape;3653;p35"/>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4" name="Google Shape;3654;p35"/>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5" name="Google Shape;3655;p35"/>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6" name="Google Shape;3656;p35"/>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7" name="Google Shape;3657;p35"/>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8" name="Google Shape;3658;p35"/>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9" name="Google Shape;3659;p35"/>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0" name="Google Shape;3660;p35"/>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1" name="Google Shape;3661;p35"/>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62" name="Google Shape;3662;p35"/>
          <p:cNvGrpSpPr/>
          <p:nvPr/>
        </p:nvGrpSpPr>
        <p:grpSpPr>
          <a:xfrm rot="6356243">
            <a:off x="6844616" y="2471311"/>
            <a:ext cx="938828" cy="2321460"/>
            <a:chOff x="5662611" y="2352674"/>
            <a:chExt cx="869442" cy="2149888"/>
          </a:xfrm>
        </p:grpSpPr>
        <p:sp>
          <p:nvSpPr>
            <p:cNvPr id="3663" name="Google Shape;3663;p35"/>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4" name="Google Shape;3664;p35"/>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5" name="Google Shape;3665;p35"/>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6" name="Google Shape;3666;p35"/>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7" name="Google Shape;3667;p35"/>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8" name="Google Shape;3668;p35"/>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9" name="Google Shape;3669;p35"/>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70" name="Google Shape;3670;p35"/>
          <p:cNvGrpSpPr/>
          <p:nvPr/>
        </p:nvGrpSpPr>
        <p:grpSpPr>
          <a:xfrm rot="6676217">
            <a:off x="6398230" y="2886826"/>
            <a:ext cx="1758160" cy="1821411"/>
            <a:chOff x="5281612" y="2586132"/>
            <a:chExt cx="1628298" cy="1686877"/>
          </a:xfrm>
        </p:grpSpPr>
        <p:sp>
          <p:nvSpPr>
            <p:cNvPr id="3671" name="Google Shape;3671;p35"/>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2" name="Google Shape;3672;p35"/>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3" name="Google Shape;3673;p35"/>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4" name="Google Shape;3674;p35"/>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5" name="Google Shape;3675;p35"/>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6" name="Google Shape;3676;p35"/>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7" name="Google Shape;3677;p35"/>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78" name="Google Shape;3678;p35"/>
          <p:cNvGrpSpPr/>
          <p:nvPr/>
        </p:nvGrpSpPr>
        <p:grpSpPr>
          <a:xfrm rot="10800000">
            <a:off x="6602844" y="2769569"/>
            <a:ext cx="752459" cy="2378839"/>
            <a:chOff x="5747859" y="2329719"/>
            <a:chExt cx="696850" cy="2203037"/>
          </a:xfrm>
        </p:grpSpPr>
        <p:sp>
          <p:nvSpPr>
            <p:cNvPr id="3679" name="Google Shape;3679;p35"/>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0" name="Google Shape;3680;p35"/>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1" name="Google Shape;3681;p35"/>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2" name="Google Shape;3682;p35"/>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3" name="Google Shape;3683;p35"/>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4" name="Google Shape;3684;p35"/>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5" name="Google Shape;3685;p35"/>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86" name="Google Shape;3686;p35"/>
          <p:cNvGrpSpPr/>
          <p:nvPr/>
        </p:nvGrpSpPr>
        <p:grpSpPr>
          <a:xfrm>
            <a:off x="4314349" y="700140"/>
            <a:ext cx="4209038" cy="3295667"/>
            <a:chOff x="3416220" y="2573082"/>
            <a:chExt cx="4752753" cy="3721395"/>
          </a:xfrm>
        </p:grpSpPr>
        <p:sp>
          <p:nvSpPr>
            <p:cNvPr id="3687" name="Google Shape;3687;p35"/>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3688" name="Google Shape;3688;p35"/>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89" name="Google Shape;3689;p35"/>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0" name="Google Shape;3690;p35"/>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1" name="Google Shape;3691;p35"/>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2" name="Google Shape;3692;p35"/>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3" name="Google Shape;3693;p35"/>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4" name="Google Shape;3694;p35"/>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5" name="Google Shape;3695;p35"/>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sp>
        <p:nvSpPr>
          <p:cNvPr id="3696" name="Google Shape;3696;p35"/>
          <p:cNvSpPr txBox="1"/>
          <p:nvPr>
            <p:ph type="title"/>
          </p:nvPr>
        </p:nvSpPr>
        <p:spPr>
          <a:xfrm>
            <a:off x="4600988" y="1016531"/>
            <a:ext cx="36465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697" name="Google Shape;3697;p35"/>
          <p:cNvSpPr txBox="1"/>
          <p:nvPr>
            <p:ph idx="1" type="body"/>
          </p:nvPr>
        </p:nvSpPr>
        <p:spPr>
          <a:xfrm>
            <a:off x="4601053" y="1881319"/>
            <a:ext cx="3646500" cy="193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698" name="Google Shape;3698;p35"/>
          <p:cNvGrpSpPr/>
          <p:nvPr/>
        </p:nvGrpSpPr>
        <p:grpSpPr>
          <a:xfrm flipH="1">
            <a:off x="-42127" y="3937755"/>
            <a:ext cx="3694477" cy="1282707"/>
            <a:chOff x="7332906" y="5338665"/>
            <a:chExt cx="4925970" cy="1710276"/>
          </a:xfrm>
        </p:grpSpPr>
        <p:grpSp>
          <p:nvGrpSpPr>
            <p:cNvPr id="3699" name="Google Shape;3699;p35"/>
            <p:cNvGrpSpPr/>
            <p:nvPr/>
          </p:nvGrpSpPr>
          <p:grpSpPr>
            <a:xfrm>
              <a:off x="9381196" y="5338665"/>
              <a:ext cx="2707325" cy="1707379"/>
              <a:chOff x="6723350" y="566875"/>
              <a:chExt cx="1552188" cy="1732500"/>
            </a:xfrm>
          </p:grpSpPr>
          <p:cxnSp>
            <p:nvCxnSpPr>
              <p:cNvPr id="3700" name="Google Shape;3700;p3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1" name="Google Shape;3701;p35"/>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2" name="Google Shape;3702;p35"/>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3" name="Google Shape;3703;p35"/>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4" name="Google Shape;3704;p35"/>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5" name="Google Shape;3705;p35"/>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6" name="Google Shape;3706;p35"/>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7" name="Google Shape;3707;p35"/>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3708" name="Google Shape;3708;p35"/>
            <p:cNvGrpSpPr/>
            <p:nvPr/>
          </p:nvGrpSpPr>
          <p:grpSpPr>
            <a:xfrm rot="5400000">
              <a:off x="9215748" y="3613047"/>
              <a:ext cx="1160286" cy="4925970"/>
              <a:chOff x="6723350" y="566874"/>
              <a:chExt cx="665225" cy="2824200"/>
            </a:xfrm>
          </p:grpSpPr>
          <p:cxnSp>
            <p:nvCxnSpPr>
              <p:cNvPr id="3709" name="Google Shape;3709;p3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10" name="Google Shape;3710;p35"/>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3711" name="Google Shape;3711;p35"/>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3712" name="Google Shape;3712;p35"/>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3713" name="Google Shape;3713;p35"/>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3714" name="Google Shape;3714;p35"/>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3715" name="Google Shape;3715;p35"/>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3716" name="Google Shape;3716;p35"/>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3717" name="Google Shape;3717;p35"/>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3718" name="Google Shape;3718;p3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719" name="Shape 3719"/>
        <p:cNvGrpSpPr/>
        <p:nvPr/>
      </p:nvGrpSpPr>
      <p:grpSpPr>
        <a:xfrm>
          <a:off x="0" y="0"/>
          <a:ext cx="0" cy="0"/>
          <a:chOff x="0" y="0"/>
          <a:chExt cx="0" cy="0"/>
        </a:xfrm>
      </p:grpSpPr>
      <p:grpSp>
        <p:nvGrpSpPr>
          <p:cNvPr id="3720" name="Google Shape;3720;p36"/>
          <p:cNvGrpSpPr/>
          <p:nvPr/>
        </p:nvGrpSpPr>
        <p:grpSpPr>
          <a:xfrm flipH="1" rot="10800000">
            <a:off x="5666549" y="-49481"/>
            <a:ext cx="3477455" cy="976480"/>
            <a:chOff x="7622268" y="5719681"/>
            <a:chExt cx="4636607" cy="1301974"/>
          </a:xfrm>
        </p:grpSpPr>
        <p:grpSp>
          <p:nvGrpSpPr>
            <p:cNvPr id="3721" name="Google Shape;3721;p36"/>
            <p:cNvGrpSpPr/>
            <p:nvPr/>
          </p:nvGrpSpPr>
          <p:grpSpPr>
            <a:xfrm>
              <a:off x="9381189" y="5719681"/>
              <a:ext cx="2707325" cy="1299722"/>
              <a:chOff x="6723350" y="566875"/>
              <a:chExt cx="1552188" cy="1732500"/>
            </a:xfrm>
          </p:grpSpPr>
          <p:cxnSp>
            <p:nvCxnSpPr>
              <p:cNvPr id="3722" name="Google Shape;3722;p36"/>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3" name="Google Shape;3723;p36"/>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4" name="Google Shape;3724;p36"/>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5" name="Google Shape;3725;p36"/>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6" name="Google Shape;3726;p36"/>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7" name="Google Shape;3727;p36"/>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8" name="Google Shape;3728;p36"/>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9" name="Google Shape;3729;p36"/>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730" name="Google Shape;3730;p36"/>
            <p:cNvGrpSpPr/>
            <p:nvPr/>
          </p:nvGrpSpPr>
          <p:grpSpPr>
            <a:xfrm rot="5400000">
              <a:off x="9545961" y="3953195"/>
              <a:ext cx="789219" cy="4636607"/>
              <a:chOff x="6723350" y="566875"/>
              <a:chExt cx="452482" cy="2658300"/>
            </a:xfrm>
          </p:grpSpPr>
          <p:cxnSp>
            <p:nvCxnSpPr>
              <p:cNvPr id="3731" name="Google Shape;3731;p36"/>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32" name="Google Shape;3732;p36"/>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733" name="Google Shape;3733;p36"/>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734" name="Google Shape;3734;p36"/>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735" name="Google Shape;3735;p36"/>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736" name="Google Shape;3736;p36"/>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737" name="Google Shape;3737;p36"/>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738" name="Google Shape;3738;p36"/>
          <p:cNvSpPr/>
          <p:nvPr/>
        </p:nvSpPr>
        <p:spPr>
          <a:xfrm>
            <a:off x="231" y="0"/>
            <a:ext cx="9143244" cy="5157968"/>
          </a:xfrm>
          <a:custGeom>
            <a:rect b="b" l="l" r="r" t="t"/>
            <a:pathLst>
              <a:path extrusionOk="0" h="6854442" w="12150490">
                <a:moveTo>
                  <a:pt x="7634084" y="4853614"/>
                </a:moveTo>
                <a:cubicBezTo>
                  <a:pt x="7582600" y="4871751"/>
                  <a:pt x="7530226" y="4887281"/>
                  <a:pt x="7477177" y="4900135"/>
                </a:cubicBezTo>
                <a:cubicBezTo>
                  <a:pt x="7244485" y="4955817"/>
                  <a:pt x="6973012" y="4935714"/>
                  <a:pt x="6804453" y="4763064"/>
                </a:cubicBezTo>
                <a:cubicBezTo>
                  <a:pt x="6587505" y="4541312"/>
                  <a:pt x="6626554" y="4181423"/>
                  <a:pt x="6655107" y="3870011"/>
                </a:cubicBezTo>
                <a:cubicBezTo>
                  <a:pt x="6683659" y="3558599"/>
                  <a:pt x="6644877" y="3175227"/>
                  <a:pt x="6366288" y="3042782"/>
                </a:cubicBezTo>
                <a:cubicBezTo>
                  <a:pt x="6129415" y="2929816"/>
                  <a:pt x="5824408" y="3061995"/>
                  <a:pt x="5599010" y="2927147"/>
                </a:cubicBezTo>
                <a:cubicBezTo>
                  <a:pt x="5406079" y="2811513"/>
                  <a:pt x="5356623" y="2545376"/>
                  <a:pt x="5390246" y="2320335"/>
                </a:cubicBezTo>
                <a:cubicBezTo>
                  <a:pt x="5423869" y="2095293"/>
                  <a:pt x="5519311" y="1881725"/>
                  <a:pt x="5538169" y="1654815"/>
                </a:cubicBezTo>
                <a:cubicBezTo>
                  <a:pt x="5557026" y="1427905"/>
                  <a:pt x="5468076" y="1163903"/>
                  <a:pt x="5256377" y="1089452"/>
                </a:cubicBezTo>
                <a:cubicBezTo>
                  <a:pt x="5024041" y="1007797"/>
                  <a:pt x="4762708" y="1189076"/>
                  <a:pt x="4528415" y="1113291"/>
                </a:cubicBezTo>
                <a:cubicBezTo>
                  <a:pt x="4321341" y="1046312"/>
                  <a:pt x="4218782" y="792095"/>
                  <a:pt x="4251693" y="573813"/>
                </a:cubicBezTo>
                <a:cubicBezTo>
                  <a:pt x="4284605" y="355531"/>
                  <a:pt x="4419630" y="168470"/>
                  <a:pt x="4560081" y="0"/>
                </a:cubicBezTo>
                <a:lnTo>
                  <a:pt x="0" y="1275"/>
                </a:lnTo>
                <a:lnTo>
                  <a:pt x="0" y="6854442"/>
                </a:lnTo>
                <a:lnTo>
                  <a:pt x="12150490" y="6854442"/>
                </a:lnTo>
                <a:lnTo>
                  <a:pt x="12150490" y="6067951"/>
                </a:lnTo>
                <a:cubicBezTo>
                  <a:pt x="11959783" y="6206802"/>
                  <a:pt x="11680214" y="6092235"/>
                  <a:pt x="11532736" y="5906953"/>
                </a:cubicBezTo>
                <a:cubicBezTo>
                  <a:pt x="11385258" y="5721671"/>
                  <a:pt x="11320770" y="5483287"/>
                  <a:pt x="11205581" y="5275412"/>
                </a:cubicBezTo>
                <a:cubicBezTo>
                  <a:pt x="11090391" y="5067537"/>
                  <a:pt x="10885363" y="4875763"/>
                  <a:pt x="10652137" y="4904671"/>
                </a:cubicBezTo>
                <a:cubicBezTo>
                  <a:pt x="10260226" y="4953237"/>
                  <a:pt x="10101451" y="5565565"/>
                  <a:pt x="9706605" y="5569924"/>
                </a:cubicBezTo>
                <a:cubicBezTo>
                  <a:pt x="9495350" y="5572236"/>
                  <a:pt x="9329014" y="5389001"/>
                  <a:pt x="9220140" y="5205231"/>
                </a:cubicBezTo>
                <a:cubicBezTo>
                  <a:pt x="9111266" y="5021462"/>
                  <a:pt x="9021161" y="4811986"/>
                  <a:pt x="8844240" y="4694662"/>
                </a:cubicBezTo>
                <a:cubicBezTo>
                  <a:pt x="8644015" y="4561860"/>
                  <a:pt x="8379836" y="4581518"/>
                  <a:pt x="8151502" y="4653656"/>
                </a:cubicBezTo>
                <a:cubicBezTo>
                  <a:pt x="7975383" y="4709338"/>
                  <a:pt x="7808158" y="4792773"/>
                  <a:pt x="7634084" y="4853614"/>
                </a:cubicBez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3739" name="Google Shape;3739;p36"/>
          <p:cNvGrpSpPr/>
          <p:nvPr/>
        </p:nvGrpSpPr>
        <p:grpSpPr>
          <a:xfrm>
            <a:off x="787045" y="1141785"/>
            <a:ext cx="3203621" cy="3216048"/>
            <a:chOff x="5993161" y="1020380"/>
            <a:chExt cx="6006038" cy="6029337"/>
          </a:xfrm>
        </p:grpSpPr>
        <p:sp>
          <p:nvSpPr>
            <p:cNvPr id="3740" name="Google Shape;3740;p36"/>
            <p:cNvSpPr/>
            <p:nvPr/>
          </p:nvSpPr>
          <p:spPr>
            <a:xfrm>
              <a:off x="9207677" y="1020380"/>
              <a:ext cx="2754840" cy="5584504"/>
            </a:xfrm>
            <a:custGeom>
              <a:rect b="b" l="l" r="r" t="t"/>
              <a:pathLst>
                <a:path extrusionOk="0" h="5584504" w="2754840">
                  <a:moveTo>
                    <a:pt x="56339" y="644956"/>
                  </a:moveTo>
                  <a:lnTo>
                    <a:pt x="561164" y="76790"/>
                  </a:lnTo>
                  <a:cubicBezTo>
                    <a:pt x="605456" y="26907"/>
                    <a:pt x="669178" y="-1334"/>
                    <a:pt x="735853" y="-649"/>
                  </a:cubicBezTo>
                  <a:cubicBezTo>
                    <a:pt x="949975" y="1637"/>
                    <a:pt x="1446798" y="16496"/>
                    <a:pt x="1770078" y="26688"/>
                  </a:cubicBezTo>
                  <a:cubicBezTo>
                    <a:pt x="1943528" y="32165"/>
                    <a:pt x="2087926" y="161648"/>
                    <a:pt x="2112120" y="333489"/>
                  </a:cubicBezTo>
                  <a:cubicBezTo>
                    <a:pt x="2244803" y="1271987"/>
                    <a:pt x="2652092" y="4153013"/>
                    <a:pt x="2750867" y="4857388"/>
                  </a:cubicBezTo>
                  <a:cubicBezTo>
                    <a:pt x="2764106" y="4952161"/>
                    <a:pt x="2717339" y="5045316"/>
                    <a:pt x="2633423" y="5091321"/>
                  </a:cubicBezTo>
                  <a:lnTo>
                    <a:pt x="1787507" y="5555380"/>
                  </a:lnTo>
                  <a:cubicBezTo>
                    <a:pt x="1675970" y="5616625"/>
                    <a:pt x="1535858" y="5575762"/>
                    <a:pt x="1474708" y="5464225"/>
                  </a:cubicBezTo>
                  <a:cubicBezTo>
                    <a:pt x="1469278" y="5454414"/>
                    <a:pt x="1464611" y="5444223"/>
                    <a:pt x="1460706" y="5433746"/>
                  </a:cubicBezTo>
                  <a:lnTo>
                    <a:pt x="1240678" y="4841957"/>
                  </a:lnTo>
                  <a:cubicBezTo>
                    <a:pt x="1201434" y="4736515"/>
                    <a:pt x="1244108" y="4618120"/>
                    <a:pt x="1341644" y="4561922"/>
                  </a:cubicBezTo>
                  <a:lnTo>
                    <a:pt x="1791319" y="4303032"/>
                  </a:lnTo>
                  <a:cubicBezTo>
                    <a:pt x="1872851" y="4256074"/>
                    <a:pt x="1917620" y="4164253"/>
                    <a:pt x="1904475" y="4071098"/>
                  </a:cubicBezTo>
                  <a:lnTo>
                    <a:pt x="1487756" y="1124540"/>
                  </a:lnTo>
                  <a:cubicBezTo>
                    <a:pt x="1469945" y="998534"/>
                    <a:pt x="1353455" y="910809"/>
                    <a:pt x="1227439" y="928591"/>
                  </a:cubicBezTo>
                  <a:cubicBezTo>
                    <a:pt x="1203341" y="931982"/>
                    <a:pt x="1180003" y="939164"/>
                    <a:pt x="1158192" y="949852"/>
                  </a:cubicBezTo>
                  <a:lnTo>
                    <a:pt x="771476" y="1139399"/>
                  </a:lnTo>
                  <a:cubicBezTo>
                    <a:pt x="718994" y="1165126"/>
                    <a:pt x="658795" y="1169964"/>
                    <a:pt x="602884" y="1152924"/>
                  </a:cubicBezTo>
                  <a:lnTo>
                    <a:pt x="161876" y="1018336"/>
                  </a:lnTo>
                  <a:cubicBezTo>
                    <a:pt x="40051" y="981417"/>
                    <a:pt x="-28719" y="852763"/>
                    <a:pt x="8239" y="730986"/>
                  </a:cubicBezTo>
                  <a:cubicBezTo>
                    <a:pt x="17857" y="699172"/>
                    <a:pt x="34242" y="669826"/>
                    <a:pt x="56339" y="644956"/>
                  </a:cubicBezTo>
                  <a:close/>
                </a:path>
              </a:pathLst>
            </a:custGeom>
            <a:solidFill>
              <a:srgbClr val="A1401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1" name="Google Shape;3741;p36"/>
            <p:cNvSpPr/>
            <p:nvPr/>
          </p:nvSpPr>
          <p:spPr>
            <a:xfrm>
              <a:off x="5994018" y="1020380"/>
              <a:ext cx="2549179" cy="5482155"/>
            </a:xfrm>
            <a:custGeom>
              <a:rect b="b" l="l" r="r" t="t"/>
              <a:pathLst>
                <a:path extrusionOk="0" h="5482155" w="2549179">
                  <a:moveTo>
                    <a:pt x="2429418" y="369588"/>
                  </a:moveTo>
                  <a:lnTo>
                    <a:pt x="2169385" y="76790"/>
                  </a:lnTo>
                  <a:cubicBezTo>
                    <a:pt x="2125093" y="26907"/>
                    <a:pt x="2061371" y="-1334"/>
                    <a:pt x="1994696" y="-649"/>
                  </a:cubicBezTo>
                  <a:cubicBezTo>
                    <a:pt x="1756571" y="1923"/>
                    <a:pt x="1167069" y="20116"/>
                    <a:pt x="857602" y="30022"/>
                  </a:cubicBezTo>
                  <a:cubicBezTo>
                    <a:pt x="743111" y="33613"/>
                    <a:pt x="647671" y="118928"/>
                    <a:pt x="631383" y="232333"/>
                  </a:cubicBezTo>
                  <a:cubicBezTo>
                    <a:pt x="522036" y="992809"/>
                    <a:pt x="134749" y="3752297"/>
                    <a:pt x="2733" y="4695938"/>
                  </a:cubicBezTo>
                  <a:cubicBezTo>
                    <a:pt x="-24033" y="4887963"/>
                    <a:pt x="70742" y="5076558"/>
                    <a:pt x="240858" y="5169713"/>
                  </a:cubicBezTo>
                  <a:lnTo>
                    <a:pt x="704154" y="5423935"/>
                  </a:lnTo>
                  <a:cubicBezTo>
                    <a:pt x="930182" y="5547855"/>
                    <a:pt x="1213837" y="5465082"/>
                    <a:pt x="1337758" y="5239054"/>
                  </a:cubicBezTo>
                  <a:cubicBezTo>
                    <a:pt x="1348615" y="5219242"/>
                    <a:pt x="1358045" y="5198668"/>
                    <a:pt x="1365951" y="5177523"/>
                  </a:cubicBezTo>
                  <a:lnTo>
                    <a:pt x="1421101" y="5029219"/>
                  </a:lnTo>
                  <a:cubicBezTo>
                    <a:pt x="1500444" y="4815668"/>
                    <a:pt x="1414052" y="4575924"/>
                    <a:pt x="1216599" y="4462196"/>
                  </a:cubicBezTo>
                  <a:lnTo>
                    <a:pt x="1078486" y="4382662"/>
                  </a:lnTo>
                  <a:cubicBezTo>
                    <a:pt x="913418" y="4287602"/>
                    <a:pt x="822740" y="4101674"/>
                    <a:pt x="849315" y="3913079"/>
                  </a:cubicBezTo>
                  <a:lnTo>
                    <a:pt x="1197835" y="1446771"/>
                  </a:lnTo>
                  <a:cubicBezTo>
                    <a:pt x="1234030" y="1191558"/>
                    <a:pt x="1470249" y="1014002"/>
                    <a:pt x="1725425" y="1050188"/>
                  </a:cubicBezTo>
                  <a:cubicBezTo>
                    <a:pt x="1774002" y="1057074"/>
                    <a:pt x="1821151" y="1071552"/>
                    <a:pt x="1865157" y="1093107"/>
                  </a:cubicBezTo>
                  <a:lnTo>
                    <a:pt x="1876014" y="1098441"/>
                  </a:lnTo>
                  <a:cubicBezTo>
                    <a:pt x="1982218" y="1150486"/>
                    <a:pt x="2104234" y="1160249"/>
                    <a:pt x="2217391" y="1125778"/>
                  </a:cubicBezTo>
                  <a:lnTo>
                    <a:pt x="2217391" y="1125778"/>
                  </a:lnTo>
                  <a:cubicBezTo>
                    <a:pt x="2541907" y="1026623"/>
                    <a:pt x="2655255" y="623906"/>
                    <a:pt x="2429418" y="369588"/>
                  </a:cubicBezTo>
                  <a:close/>
                </a:path>
              </a:pathLst>
            </a:custGeom>
            <a:solidFill>
              <a:srgbClr val="A1401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2" name="Google Shape;3742;p36"/>
            <p:cNvSpPr/>
            <p:nvPr/>
          </p:nvSpPr>
          <p:spPr>
            <a:xfrm>
              <a:off x="6605133" y="1030394"/>
              <a:ext cx="1249030" cy="5200745"/>
            </a:xfrm>
            <a:custGeom>
              <a:rect b="b" l="l" r="r" t="t"/>
              <a:pathLst>
                <a:path extrusionOk="0" h="5200745" w="1249030">
                  <a:moveTo>
                    <a:pt x="1247279" y="-661"/>
                  </a:moveTo>
                  <a:cubicBezTo>
                    <a:pt x="1100594" y="261563"/>
                    <a:pt x="1021346" y="556152"/>
                    <a:pt x="1016774" y="856589"/>
                  </a:cubicBezTo>
                  <a:cubicBezTo>
                    <a:pt x="777602" y="847560"/>
                    <a:pt x="570338" y="1020886"/>
                    <a:pt x="537000" y="1257878"/>
                  </a:cubicBezTo>
                  <a:lnTo>
                    <a:pt x="188481" y="3724091"/>
                  </a:lnTo>
                  <a:cubicBezTo>
                    <a:pt x="161810" y="3912781"/>
                    <a:pt x="252584" y="4098710"/>
                    <a:pt x="417652" y="4193769"/>
                  </a:cubicBezTo>
                  <a:lnTo>
                    <a:pt x="555764" y="4273302"/>
                  </a:lnTo>
                  <a:cubicBezTo>
                    <a:pt x="753217" y="4387030"/>
                    <a:pt x="839609" y="4626775"/>
                    <a:pt x="760265" y="4840326"/>
                  </a:cubicBezTo>
                  <a:lnTo>
                    <a:pt x="705117" y="4988534"/>
                  </a:lnTo>
                  <a:cubicBezTo>
                    <a:pt x="673970" y="5072926"/>
                    <a:pt x="618915" y="5146460"/>
                    <a:pt x="546620" y="5200085"/>
                  </a:cubicBezTo>
                  <a:lnTo>
                    <a:pt x="206959" y="4990535"/>
                  </a:lnTo>
                  <a:cubicBezTo>
                    <a:pt x="60464" y="4900237"/>
                    <a:pt x="-21069" y="4717739"/>
                    <a:pt x="2171" y="4532002"/>
                  </a:cubicBezTo>
                  <a:cubicBezTo>
                    <a:pt x="116471" y="3618840"/>
                    <a:pt x="449846" y="948410"/>
                    <a:pt x="544239" y="212509"/>
                  </a:cubicBezTo>
                  <a:cubicBezTo>
                    <a:pt x="558336" y="102781"/>
                    <a:pt x="640537" y="20294"/>
                    <a:pt x="739216" y="16675"/>
                  </a:cubicBezTo>
                  <a:cubicBezTo>
                    <a:pt x="871423" y="11912"/>
                    <a:pt x="1062875" y="5245"/>
                    <a:pt x="1247279" y="-661"/>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3" name="Google Shape;3743;p36"/>
            <p:cNvSpPr/>
            <p:nvPr/>
          </p:nvSpPr>
          <p:spPr>
            <a:xfrm>
              <a:off x="5993161" y="1043919"/>
              <a:ext cx="918121" cy="5434870"/>
            </a:xfrm>
            <a:custGeom>
              <a:rect b="b" l="l" r="r" t="t"/>
              <a:pathLst>
                <a:path extrusionOk="0" h="5434870" w="918121">
                  <a:moveTo>
                    <a:pt x="858459" y="1149"/>
                  </a:moveTo>
                  <a:lnTo>
                    <a:pt x="916370" y="-661"/>
                  </a:lnTo>
                  <a:cubicBezTo>
                    <a:pt x="904274" y="23999"/>
                    <a:pt x="896273" y="50431"/>
                    <a:pt x="892558" y="77634"/>
                  </a:cubicBezTo>
                  <a:cubicBezTo>
                    <a:pt x="783211" y="876306"/>
                    <a:pt x="395924" y="3774287"/>
                    <a:pt x="263908" y="4765174"/>
                  </a:cubicBezTo>
                  <a:cubicBezTo>
                    <a:pt x="237048" y="4966817"/>
                    <a:pt x="331631" y="5165224"/>
                    <a:pt x="502033" y="5262760"/>
                  </a:cubicBezTo>
                  <a:lnTo>
                    <a:pt x="799975" y="5434210"/>
                  </a:lnTo>
                  <a:cubicBezTo>
                    <a:pt x="766924" y="5424589"/>
                    <a:pt x="734920" y="5411349"/>
                    <a:pt x="704725" y="5394776"/>
                  </a:cubicBezTo>
                  <a:lnTo>
                    <a:pt x="240858" y="5140839"/>
                  </a:lnTo>
                  <a:cubicBezTo>
                    <a:pt x="70741" y="5047684"/>
                    <a:pt x="-24033" y="4859090"/>
                    <a:pt x="2733" y="4666970"/>
                  </a:cubicBezTo>
                  <a:cubicBezTo>
                    <a:pt x="135130" y="3723423"/>
                    <a:pt x="522417" y="963840"/>
                    <a:pt x="631383" y="203365"/>
                  </a:cubicBezTo>
                  <a:cubicBezTo>
                    <a:pt x="647861" y="89712"/>
                    <a:pt x="743682" y="4368"/>
                    <a:pt x="858459" y="1149"/>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4" name="Google Shape;3744;p36"/>
            <p:cNvSpPr/>
            <p:nvPr/>
          </p:nvSpPr>
          <p:spPr>
            <a:xfrm>
              <a:off x="10095110" y="1030775"/>
              <a:ext cx="1242172" cy="5200269"/>
            </a:xfrm>
            <a:custGeom>
              <a:rect b="b" l="l" r="r" t="t"/>
              <a:pathLst>
                <a:path extrusionOk="0" h="5200269" w="1242172">
                  <a:moveTo>
                    <a:pt x="1031711" y="4990059"/>
                  </a:moveTo>
                  <a:lnTo>
                    <a:pt x="692050" y="5199609"/>
                  </a:lnTo>
                  <a:cubicBezTo>
                    <a:pt x="619755" y="5145983"/>
                    <a:pt x="564700" y="5072449"/>
                    <a:pt x="533553" y="4988058"/>
                  </a:cubicBezTo>
                  <a:lnTo>
                    <a:pt x="478403" y="4839659"/>
                  </a:lnTo>
                  <a:cubicBezTo>
                    <a:pt x="399061" y="4626108"/>
                    <a:pt x="485451" y="4386364"/>
                    <a:pt x="682907" y="4272635"/>
                  </a:cubicBezTo>
                  <a:lnTo>
                    <a:pt x="821019" y="4193101"/>
                  </a:lnTo>
                  <a:cubicBezTo>
                    <a:pt x="986086" y="4098042"/>
                    <a:pt x="1076860" y="3912114"/>
                    <a:pt x="1050189" y="3723424"/>
                  </a:cubicBezTo>
                  <a:lnTo>
                    <a:pt x="701671" y="1257211"/>
                  </a:lnTo>
                  <a:cubicBezTo>
                    <a:pt x="668333" y="1020296"/>
                    <a:pt x="461165" y="846988"/>
                    <a:pt x="222086" y="855922"/>
                  </a:cubicBezTo>
                  <a:cubicBezTo>
                    <a:pt x="219228" y="556304"/>
                    <a:pt x="142363" y="262029"/>
                    <a:pt x="-1751" y="-661"/>
                  </a:cubicBezTo>
                  <a:cubicBezTo>
                    <a:pt x="180556" y="5149"/>
                    <a:pt x="368866" y="11722"/>
                    <a:pt x="499455" y="16389"/>
                  </a:cubicBezTo>
                  <a:cubicBezTo>
                    <a:pt x="598133" y="20008"/>
                    <a:pt x="680430" y="102114"/>
                    <a:pt x="694432" y="212223"/>
                  </a:cubicBezTo>
                  <a:cubicBezTo>
                    <a:pt x="788633" y="948124"/>
                    <a:pt x="1122485" y="3618554"/>
                    <a:pt x="1236499" y="4531716"/>
                  </a:cubicBezTo>
                  <a:cubicBezTo>
                    <a:pt x="1259739" y="4717263"/>
                    <a:pt x="1178207" y="4899762"/>
                    <a:pt x="1031711" y="4990059"/>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5" name="Google Shape;3745;p36"/>
            <p:cNvSpPr/>
            <p:nvPr/>
          </p:nvSpPr>
          <p:spPr>
            <a:xfrm>
              <a:off x="11082091" y="1055730"/>
              <a:ext cx="917108" cy="5434870"/>
            </a:xfrm>
            <a:custGeom>
              <a:rect b="b" l="l" r="r" t="t"/>
              <a:pathLst>
                <a:path extrusionOk="0" h="5434870" w="917108">
                  <a:moveTo>
                    <a:pt x="56159" y="1149"/>
                  </a:moveTo>
                  <a:lnTo>
                    <a:pt x="-1751" y="-661"/>
                  </a:lnTo>
                  <a:cubicBezTo>
                    <a:pt x="10343" y="23999"/>
                    <a:pt x="18345" y="50431"/>
                    <a:pt x="22061" y="77634"/>
                  </a:cubicBezTo>
                  <a:cubicBezTo>
                    <a:pt x="131408" y="876306"/>
                    <a:pt x="518694" y="3774287"/>
                    <a:pt x="650711" y="4765174"/>
                  </a:cubicBezTo>
                  <a:cubicBezTo>
                    <a:pt x="677570" y="4966817"/>
                    <a:pt x="582987" y="5165224"/>
                    <a:pt x="412586" y="5262760"/>
                  </a:cubicBezTo>
                  <a:lnTo>
                    <a:pt x="114644" y="5434210"/>
                  </a:lnTo>
                  <a:cubicBezTo>
                    <a:pt x="147695" y="5424589"/>
                    <a:pt x="179698" y="5411349"/>
                    <a:pt x="209894" y="5394776"/>
                  </a:cubicBezTo>
                  <a:lnTo>
                    <a:pt x="673189" y="5140648"/>
                  </a:lnTo>
                  <a:cubicBezTo>
                    <a:pt x="843116" y="5047399"/>
                    <a:pt x="937698" y="4858804"/>
                    <a:pt x="910837" y="4666780"/>
                  </a:cubicBezTo>
                  <a:cubicBezTo>
                    <a:pt x="778441" y="3723234"/>
                    <a:pt x="391155" y="963650"/>
                    <a:pt x="282187" y="203174"/>
                  </a:cubicBezTo>
                  <a:cubicBezTo>
                    <a:pt x="265709" y="89970"/>
                    <a:pt x="170459" y="4854"/>
                    <a:pt x="56159" y="1149"/>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6" name="Google Shape;3746;p36"/>
            <p:cNvSpPr/>
            <p:nvPr/>
          </p:nvSpPr>
          <p:spPr>
            <a:xfrm>
              <a:off x="6566601" y="1408441"/>
              <a:ext cx="4789876" cy="4808411"/>
            </a:xfrm>
            <a:custGeom>
              <a:rect b="b" l="l" r="r" t="t"/>
              <a:pathLst>
                <a:path extrusionOk="0" h="4808411" w="4789876">
                  <a:moveTo>
                    <a:pt x="4755578" y="4317309"/>
                  </a:moveTo>
                  <a:cubicBezTo>
                    <a:pt x="4702046" y="4415892"/>
                    <a:pt x="4615942" y="4464946"/>
                    <a:pt x="4577842" y="4486662"/>
                  </a:cubicBezTo>
                  <a:cubicBezTo>
                    <a:pt x="4167505" y="4720501"/>
                    <a:pt x="2695701" y="4794511"/>
                    <a:pt x="2410047" y="4806988"/>
                  </a:cubicBezTo>
                  <a:lnTo>
                    <a:pt x="2393283" y="4807751"/>
                  </a:lnTo>
                  <a:lnTo>
                    <a:pt x="2376518" y="4806988"/>
                  </a:lnTo>
                  <a:cubicBezTo>
                    <a:pt x="2090768" y="4794511"/>
                    <a:pt x="618965" y="4720501"/>
                    <a:pt x="208629" y="4486662"/>
                  </a:cubicBezTo>
                  <a:cubicBezTo>
                    <a:pt x="170529" y="4464946"/>
                    <a:pt x="84804" y="4415892"/>
                    <a:pt x="30892" y="4317309"/>
                  </a:cubicBezTo>
                  <a:cubicBezTo>
                    <a:pt x="-77407" y="4118236"/>
                    <a:pt x="117950" y="3108490"/>
                    <a:pt x="124047" y="2666339"/>
                  </a:cubicBezTo>
                  <a:cubicBezTo>
                    <a:pt x="127094" y="2441264"/>
                    <a:pt x="144335" y="1172439"/>
                    <a:pt x="945292" y="481876"/>
                  </a:cubicBezTo>
                  <a:cubicBezTo>
                    <a:pt x="1100073" y="348526"/>
                    <a:pt x="1540795" y="15151"/>
                    <a:pt x="2351087" y="-89"/>
                  </a:cubicBezTo>
                  <a:cubicBezTo>
                    <a:pt x="2365089" y="-89"/>
                    <a:pt x="2379090" y="-661"/>
                    <a:pt x="2393283" y="-661"/>
                  </a:cubicBezTo>
                  <a:cubicBezTo>
                    <a:pt x="2407475" y="-661"/>
                    <a:pt x="2421858" y="-661"/>
                    <a:pt x="2435382" y="-89"/>
                  </a:cubicBezTo>
                  <a:cubicBezTo>
                    <a:pt x="3245675" y="15341"/>
                    <a:pt x="3686397" y="348526"/>
                    <a:pt x="3841178" y="481876"/>
                  </a:cubicBezTo>
                  <a:cubicBezTo>
                    <a:pt x="4642136" y="1172439"/>
                    <a:pt x="4659375" y="2441264"/>
                    <a:pt x="4662519" y="2666339"/>
                  </a:cubicBezTo>
                  <a:cubicBezTo>
                    <a:pt x="4668330" y="3108490"/>
                    <a:pt x="4863688" y="4118236"/>
                    <a:pt x="4755578" y="4317309"/>
                  </a:cubicBez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7" name="Google Shape;3747;p36"/>
            <p:cNvSpPr/>
            <p:nvPr/>
          </p:nvSpPr>
          <p:spPr>
            <a:xfrm>
              <a:off x="8961730" y="6216089"/>
              <a:ext cx="16764" cy="1428"/>
            </a:xfrm>
            <a:custGeom>
              <a:rect b="b" l="l" r="r" t="t"/>
              <a:pathLst>
                <a:path extrusionOk="0" h="1428" w="16764">
                  <a:moveTo>
                    <a:pt x="-1751" y="102"/>
                  </a:moveTo>
                  <a:lnTo>
                    <a:pt x="15013" y="-661"/>
                  </a:lnTo>
                  <a:lnTo>
                    <a:pt x="15013" y="768"/>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8" name="Google Shape;3748;p36"/>
            <p:cNvSpPr/>
            <p:nvPr/>
          </p:nvSpPr>
          <p:spPr>
            <a:xfrm>
              <a:off x="8961444" y="1408441"/>
              <a:ext cx="42099" cy="571"/>
            </a:xfrm>
            <a:custGeom>
              <a:rect b="b" l="l" r="r" t="t"/>
              <a:pathLst>
                <a:path extrusionOk="0" h="571" w="42099">
                  <a:moveTo>
                    <a:pt x="40348" y="-661"/>
                  </a:moveTo>
                  <a:lnTo>
                    <a:pt x="40348" y="-89"/>
                  </a:lnTo>
                  <a:cubicBezTo>
                    <a:pt x="26442" y="-89"/>
                    <a:pt x="12345" y="-661"/>
                    <a:pt x="-1751" y="-661"/>
                  </a:cubicBez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9" name="Google Shape;3749;p36"/>
            <p:cNvSpPr/>
            <p:nvPr/>
          </p:nvSpPr>
          <p:spPr>
            <a:xfrm>
              <a:off x="8944680" y="6216089"/>
              <a:ext cx="16764" cy="1428"/>
            </a:xfrm>
            <a:custGeom>
              <a:rect b="b" l="l" r="r" t="t"/>
              <a:pathLst>
                <a:path extrusionOk="0" h="1428" w="16764">
                  <a:moveTo>
                    <a:pt x="-1751" y="-661"/>
                  </a:moveTo>
                  <a:lnTo>
                    <a:pt x="15013" y="102"/>
                  </a:lnTo>
                  <a:lnTo>
                    <a:pt x="-1751" y="768"/>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0" name="Google Shape;3750;p36"/>
            <p:cNvSpPr/>
            <p:nvPr/>
          </p:nvSpPr>
          <p:spPr>
            <a:xfrm>
              <a:off x="8919535" y="1408441"/>
              <a:ext cx="42195" cy="571"/>
            </a:xfrm>
            <a:custGeom>
              <a:rect b="b" l="l" r="r" t="t"/>
              <a:pathLst>
                <a:path extrusionOk="0" h="571" w="42195">
                  <a:moveTo>
                    <a:pt x="40444" y="-661"/>
                  </a:moveTo>
                  <a:cubicBezTo>
                    <a:pt x="26252" y="-661"/>
                    <a:pt x="11869" y="-661"/>
                    <a:pt x="-1751" y="-89"/>
                  </a:cubicBezTo>
                  <a:lnTo>
                    <a:pt x="-1751" y="-661"/>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1" name="Google Shape;3751;p36"/>
            <p:cNvSpPr/>
            <p:nvPr/>
          </p:nvSpPr>
          <p:spPr>
            <a:xfrm>
              <a:off x="6789649" y="1270805"/>
              <a:ext cx="4343400" cy="5778912"/>
            </a:xfrm>
            <a:custGeom>
              <a:rect b="b" l="l" r="r" t="t"/>
              <a:pathLst>
                <a:path extrusionOk="0" h="5778912" w="4343400">
                  <a:moveTo>
                    <a:pt x="2108168" y="0"/>
                  </a:moveTo>
                  <a:lnTo>
                    <a:pt x="2235137" y="0"/>
                  </a:lnTo>
                  <a:cubicBezTo>
                    <a:pt x="3399444" y="-52"/>
                    <a:pt x="4343343" y="943766"/>
                    <a:pt x="4343400" y="2108073"/>
                  </a:cubicBezTo>
                  <a:cubicBezTo>
                    <a:pt x="4343400" y="2108140"/>
                    <a:pt x="4343400" y="2108197"/>
                    <a:pt x="4343400" y="2108264"/>
                  </a:cubicBezTo>
                  <a:lnTo>
                    <a:pt x="4343400" y="5238750"/>
                  </a:lnTo>
                  <a:cubicBezTo>
                    <a:pt x="4343610" y="5536864"/>
                    <a:pt x="4102113" y="5778704"/>
                    <a:pt x="3803999" y="5778913"/>
                  </a:cubicBezTo>
                  <a:cubicBezTo>
                    <a:pt x="3803876" y="5778913"/>
                    <a:pt x="3803742" y="5778913"/>
                    <a:pt x="3803618" y="5778913"/>
                  </a:cubicBezTo>
                  <a:lnTo>
                    <a:pt x="539782" y="5778913"/>
                  </a:lnTo>
                  <a:cubicBezTo>
                    <a:pt x="241668" y="5778913"/>
                    <a:pt x="0" y="5537245"/>
                    <a:pt x="0" y="5239131"/>
                  </a:cubicBezTo>
                  <a:lnTo>
                    <a:pt x="0" y="2108264"/>
                  </a:lnTo>
                  <a:cubicBezTo>
                    <a:pt x="-52" y="943956"/>
                    <a:pt x="943766" y="52"/>
                    <a:pt x="2108073" y="0"/>
                  </a:cubicBezTo>
                  <a:cubicBezTo>
                    <a:pt x="2108102" y="0"/>
                    <a:pt x="2108140" y="0"/>
                    <a:pt x="2108168" y="0"/>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2" name="Google Shape;3752;p36"/>
            <p:cNvSpPr/>
            <p:nvPr/>
          </p:nvSpPr>
          <p:spPr>
            <a:xfrm>
              <a:off x="8724653" y="1270805"/>
              <a:ext cx="2408777" cy="5778246"/>
            </a:xfrm>
            <a:custGeom>
              <a:rect b="b" l="l" r="r" t="t"/>
              <a:pathLst>
                <a:path extrusionOk="0" h="5778246" w="2408777">
                  <a:moveTo>
                    <a:pt x="2407026" y="2107507"/>
                  </a:moveTo>
                  <a:lnTo>
                    <a:pt x="2407026" y="5237804"/>
                  </a:lnTo>
                  <a:cubicBezTo>
                    <a:pt x="2406168" y="5535555"/>
                    <a:pt x="2164997" y="5776728"/>
                    <a:pt x="1867245" y="5777586"/>
                  </a:cubicBezTo>
                  <a:lnTo>
                    <a:pt x="1393090" y="5777586"/>
                  </a:lnTo>
                  <a:cubicBezTo>
                    <a:pt x="1690842" y="5776728"/>
                    <a:pt x="1932013" y="5535555"/>
                    <a:pt x="1932871" y="5237804"/>
                  </a:cubicBezTo>
                  <a:lnTo>
                    <a:pt x="1932871" y="2107507"/>
                  </a:lnTo>
                  <a:cubicBezTo>
                    <a:pt x="1932871" y="1006417"/>
                    <a:pt x="1077335" y="95446"/>
                    <a:pt x="-1751" y="6483"/>
                  </a:cubicBezTo>
                  <a:cubicBezTo>
                    <a:pt x="55399" y="1721"/>
                    <a:pt x="113215" y="-661"/>
                    <a:pt x="171795" y="-661"/>
                  </a:cubicBezTo>
                  <a:lnTo>
                    <a:pt x="298762" y="-661"/>
                  </a:lnTo>
                  <a:cubicBezTo>
                    <a:pt x="1457956" y="-947"/>
                    <a:pt x="2407026" y="948029"/>
                    <a:pt x="2407026" y="2107507"/>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3" name="Google Shape;3753;p36"/>
            <p:cNvSpPr/>
            <p:nvPr/>
          </p:nvSpPr>
          <p:spPr>
            <a:xfrm>
              <a:off x="6790030" y="1270805"/>
              <a:ext cx="2408776" cy="5778246"/>
            </a:xfrm>
            <a:custGeom>
              <a:rect b="b" l="l" r="r" t="t"/>
              <a:pathLst>
                <a:path extrusionOk="0" h="5778246" w="2408776">
                  <a:moveTo>
                    <a:pt x="472022" y="2107507"/>
                  </a:moveTo>
                  <a:lnTo>
                    <a:pt x="472022" y="5237803"/>
                  </a:lnTo>
                  <a:cubicBezTo>
                    <a:pt x="472879" y="5535555"/>
                    <a:pt x="713957" y="5776728"/>
                    <a:pt x="1011709" y="5777586"/>
                  </a:cubicBezTo>
                  <a:lnTo>
                    <a:pt x="537649" y="5777586"/>
                  </a:lnTo>
                  <a:cubicBezTo>
                    <a:pt x="239993" y="5776538"/>
                    <a:pt x="-894" y="5535460"/>
                    <a:pt x="-1751" y="5237803"/>
                  </a:cubicBezTo>
                  <a:lnTo>
                    <a:pt x="-1751" y="2107507"/>
                  </a:lnTo>
                  <a:cubicBezTo>
                    <a:pt x="-1751" y="948029"/>
                    <a:pt x="946938" y="-661"/>
                    <a:pt x="2106418" y="-661"/>
                  </a:cubicBezTo>
                  <a:lnTo>
                    <a:pt x="2233480" y="-661"/>
                  </a:lnTo>
                  <a:cubicBezTo>
                    <a:pt x="2291869" y="-661"/>
                    <a:pt x="2349780" y="1721"/>
                    <a:pt x="2407025" y="6483"/>
                  </a:cubicBezTo>
                  <a:cubicBezTo>
                    <a:pt x="1327558" y="95446"/>
                    <a:pt x="472022" y="1006417"/>
                    <a:pt x="472022" y="2107507"/>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4" name="Google Shape;3754;p36"/>
            <p:cNvSpPr/>
            <p:nvPr/>
          </p:nvSpPr>
          <p:spPr>
            <a:xfrm>
              <a:off x="7115090" y="1486832"/>
              <a:ext cx="3720121" cy="1343501"/>
            </a:xfrm>
            <a:custGeom>
              <a:rect b="b" l="l" r="r" t="t"/>
              <a:pathLst>
                <a:path extrusionOk="0" h="1343501" w="3720121">
                  <a:moveTo>
                    <a:pt x="60190" y="1342840"/>
                  </a:moveTo>
                  <a:cubicBezTo>
                    <a:pt x="51808" y="1342821"/>
                    <a:pt x="43616" y="1341145"/>
                    <a:pt x="35900" y="1337887"/>
                  </a:cubicBezTo>
                  <a:cubicBezTo>
                    <a:pt x="4469" y="1324476"/>
                    <a:pt x="-10200" y="1288109"/>
                    <a:pt x="3230" y="1256658"/>
                  </a:cubicBezTo>
                  <a:cubicBezTo>
                    <a:pt x="3230" y="1256649"/>
                    <a:pt x="3230" y="1256649"/>
                    <a:pt x="3230" y="1256639"/>
                  </a:cubicBezTo>
                  <a:cubicBezTo>
                    <a:pt x="327747" y="495496"/>
                    <a:pt x="1055838" y="2197"/>
                    <a:pt x="1858128" y="-661"/>
                  </a:cubicBezTo>
                  <a:lnTo>
                    <a:pt x="1863939" y="-661"/>
                  </a:lnTo>
                  <a:cubicBezTo>
                    <a:pt x="2656704" y="-661"/>
                    <a:pt x="3382128" y="481590"/>
                    <a:pt x="3713026" y="1229207"/>
                  </a:cubicBezTo>
                  <a:cubicBezTo>
                    <a:pt x="3726935" y="1260477"/>
                    <a:pt x="3712742" y="1297073"/>
                    <a:pt x="3681500" y="1310931"/>
                  </a:cubicBezTo>
                  <a:cubicBezTo>
                    <a:pt x="3650258" y="1324790"/>
                    <a:pt x="3613681" y="1310674"/>
                    <a:pt x="3599775" y="1279404"/>
                  </a:cubicBezTo>
                  <a:cubicBezTo>
                    <a:pt x="3288689" y="576459"/>
                    <a:pt x="2607747" y="123164"/>
                    <a:pt x="1863939" y="123164"/>
                  </a:cubicBezTo>
                  <a:lnTo>
                    <a:pt x="1858509" y="123164"/>
                  </a:lnTo>
                  <a:cubicBezTo>
                    <a:pt x="1106035" y="125450"/>
                    <a:pt x="422235" y="589222"/>
                    <a:pt x="117149" y="1304264"/>
                  </a:cubicBezTo>
                  <a:cubicBezTo>
                    <a:pt x="107719" y="1327458"/>
                    <a:pt x="85240" y="1342688"/>
                    <a:pt x="60190" y="1342840"/>
                  </a:cubicBezTo>
                  <a:close/>
                </a:path>
              </a:pathLst>
            </a:custGeom>
            <a:solidFill>
              <a:srgbClr val="752C1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5" name="Google Shape;3755;p36"/>
            <p:cNvSpPr/>
            <p:nvPr/>
          </p:nvSpPr>
          <p:spPr>
            <a:xfrm>
              <a:off x="6916617" y="1956605"/>
              <a:ext cx="4089463" cy="5093112"/>
            </a:xfrm>
            <a:custGeom>
              <a:rect b="b" l="l" r="r" t="t"/>
              <a:pathLst>
                <a:path extrusionOk="0" h="5093112" w="4089463">
                  <a:moveTo>
                    <a:pt x="2044732" y="0"/>
                  </a:moveTo>
                  <a:lnTo>
                    <a:pt x="2044732" y="0"/>
                  </a:lnTo>
                  <a:cubicBezTo>
                    <a:pt x="3174006" y="0"/>
                    <a:pt x="4089464" y="915457"/>
                    <a:pt x="4089464" y="2044732"/>
                  </a:cubicBezTo>
                  <a:cubicBezTo>
                    <a:pt x="4089464" y="2044856"/>
                    <a:pt x="4089464" y="2044989"/>
                    <a:pt x="4089464" y="2045113"/>
                  </a:cubicBezTo>
                  <a:lnTo>
                    <a:pt x="4089464" y="4826413"/>
                  </a:lnTo>
                  <a:cubicBezTo>
                    <a:pt x="4089464" y="4973707"/>
                    <a:pt x="3970058" y="5093113"/>
                    <a:pt x="3822764" y="5093113"/>
                  </a:cubicBezTo>
                  <a:lnTo>
                    <a:pt x="266700" y="5093113"/>
                  </a:lnTo>
                  <a:cubicBezTo>
                    <a:pt x="119405" y="5093113"/>
                    <a:pt x="0" y="4973707"/>
                    <a:pt x="0" y="4826413"/>
                  </a:cubicBezTo>
                  <a:lnTo>
                    <a:pt x="0" y="2045113"/>
                  </a:lnTo>
                  <a:cubicBezTo>
                    <a:pt x="-210" y="915838"/>
                    <a:pt x="915076" y="211"/>
                    <a:pt x="2044351" y="0"/>
                  </a:cubicBezTo>
                  <a:cubicBezTo>
                    <a:pt x="2044475" y="0"/>
                    <a:pt x="2044608" y="0"/>
                    <a:pt x="2044732"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6" name="Google Shape;3756;p36"/>
            <p:cNvSpPr/>
            <p:nvPr/>
          </p:nvSpPr>
          <p:spPr>
            <a:xfrm>
              <a:off x="6912521" y="1956605"/>
              <a:ext cx="2163127" cy="5092731"/>
            </a:xfrm>
            <a:custGeom>
              <a:rect b="b" l="l" r="r" t="t"/>
              <a:pathLst>
                <a:path extrusionOk="0" h="5092731" w="2163127">
                  <a:moveTo>
                    <a:pt x="235040" y="2044071"/>
                  </a:moveTo>
                  <a:lnTo>
                    <a:pt x="235040" y="4825371"/>
                  </a:lnTo>
                  <a:cubicBezTo>
                    <a:pt x="235040" y="4972628"/>
                    <a:pt x="354484" y="5092071"/>
                    <a:pt x="501740" y="5092071"/>
                  </a:cubicBezTo>
                  <a:lnTo>
                    <a:pt x="264949" y="5092071"/>
                  </a:lnTo>
                  <a:cubicBezTo>
                    <a:pt x="117692" y="5092071"/>
                    <a:pt x="-1751" y="4972628"/>
                    <a:pt x="-1751" y="4825371"/>
                  </a:cubicBezTo>
                  <a:lnTo>
                    <a:pt x="-1751" y="2044071"/>
                  </a:lnTo>
                  <a:cubicBezTo>
                    <a:pt x="-1751" y="919454"/>
                    <a:pt x="918363" y="-661"/>
                    <a:pt x="2042886" y="-661"/>
                  </a:cubicBezTo>
                  <a:cubicBezTo>
                    <a:pt x="2082699" y="-661"/>
                    <a:pt x="2122230" y="482"/>
                    <a:pt x="2161376" y="2768"/>
                  </a:cubicBezTo>
                  <a:cubicBezTo>
                    <a:pt x="1091338" y="64585"/>
                    <a:pt x="235040" y="959173"/>
                    <a:pt x="235040" y="2044071"/>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7" name="Google Shape;3757;p36"/>
            <p:cNvSpPr/>
            <p:nvPr/>
          </p:nvSpPr>
          <p:spPr>
            <a:xfrm>
              <a:off x="8847144" y="1956605"/>
              <a:ext cx="2163128" cy="5092731"/>
            </a:xfrm>
            <a:custGeom>
              <a:rect b="b" l="l" r="r" t="t"/>
              <a:pathLst>
                <a:path extrusionOk="0" h="5092731" w="2163128">
                  <a:moveTo>
                    <a:pt x="2161377" y="2044071"/>
                  </a:moveTo>
                  <a:lnTo>
                    <a:pt x="2161377" y="4825371"/>
                  </a:lnTo>
                  <a:cubicBezTo>
                    <a:pt x="2161377" y="4972628"/>
                    <a:pt x="2041933" y="5092071"/>
                    <a:pt x="1894677" y="5092071"/>
                  </a:cubicBezTo>
                  <a:lnTo>
                    <a:pt x="1657789" y="5092071"/>
                  </a:lnTo>
                  <a:cubicBezTo>
                    <a:pt x="1805045" y="5092071"/>
                    <a:pt x="1924489" y="4972628"/>
                    <a:pt x="1924489" y="4825371"/>
                  </a:cubicBezTo>
                  <a:lnTo>
                    <a:pt x="1924489" y="2044071"/>
                  </a:lnTo>
                  <a:cubicBezTo>
                    <a:pt x="1924489" y="959269"/>
                    <a:pt x="1068288" y="64681"/>
                    <a:pt x="-1751" y="2768"/>
                  </a:cubicBezTo>
                  <a:cubicBezTo>
                    <a:pt x="37397" y="482"/>
                    <a:pt x="76925" y="-661"/>
                    <a:pt x="116644" y="-661"/>
                  </a:cubicBezTo>
                  <a:cubicBezTo>
                    <a:pt x="1241261" y="-947"/>
                    <a:pt x="2161377" y="919454"/>
                    <a:pt x="2161377" y="2044071"/>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8" name="Google Shape;3758;p36"/>
            <p:cNvSpPr/>
            <p:nvPr/>
          </p:nvSpPr>
          <p:spPr>
            <a:xfrm>
              <a:off x="7446017" y="4160118"/>
              <a:ext cx="2946300" cy="2463900"/>
            </a:xfrm>
            <a:prstGeom prst="roundRect">
              <a:avLst>
                <a:gd fmla="val 15805"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9" name="Google Shape;3759;p36"/>
            <p:cNvSpPr/>
            <p:nvPr/>
          </p:nvSpPr>
          <p:spPr>
            <a:xfrm>
              <a:off x="7484878" y="4180502"/>
              <a:ext cx="2919507" cy="2441638"/>
            </a:xfrm>
            <a:custGeom>
              <a:rect b="b" l="l" r="r" t="t"/>
              <a:pathLst>
                <a:path extrusionOk="0" h="2441638" w="2919507">
                  <a:moveTo>
                    <a:pt x="2917757" y="275564"/>
                  </a:moveTo>
                  <a:lnTo>
                    <a:pt x="2917757" y="2142464"/>
                  </a:lnTo>
                  <a:cubicBezTo>
                    <a:pt x="2917280" y="2307057"/>
                    <a:pt x="2783930" y="2440502"/>
                    <a:pt x="2619338" y="2440978"/>
                  </a:cubicBezTo>
                  <a:lnTo>
                    <a:pt x="269806" y="2440978"/>
                  </a:lnTo>
                  <a:cubicBezTo>
                    <a:pt x="152840" y="2440692"/>
                    <a:pt x="46827" y="2372303"/>
                    <a:pt x="-1751" y="2265908"/>
                  </a:cubicBezTo>
                  <a:cubicBezTo>
                    <a:pt x="34444" y="2280958"/>
                    <a:pt x="73306" y="2288673"/>
                    <a:pt x="112549" y="2288578"/>
                  </a:cubicBezTo>
                  <a:lnTo>
                    <a:pt x="2462082" y="2288578"/>
                  </a:lnTo>
                  <a:cubicBezTo>
                    <a:pt x="2626672" y="2288102"/>
                    <a:pt x="2760022" y="2154657"/>
                    <a:pt x="2760499" y="1990064"/>
                  </a:cubicBezTo>
                  <a:lnTo>
                    <a:pt x="2760499" y="123164"/>
                  </a:lnTo>
                  <a:cubicBezTo>
                    <a:pt x="2760594" y="80397"/>
                    <a:pt x="2751450" y="38182"/>
                    <a:pt x="2733638" y="-661"/>
                  </a:cubicBezTo>
                  <a:cubicBezTo>
                    <a:pt x="2845082" y="45859"/>
                    <a:pt x="2917661" y="154787"/>
                    <a:pt x="2917757" y="275564"/>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0" name="Google Shape;3760;p36"/>
            <p:cNvSpPr/>
            <p:nvPr/>
          </p:nvSpPr>
          <p:spPr>
            <a:xfrm>
              <a:off x="7459447" y="4156594"/>
              <a:ext cx="2919507" cy="2441733"/>
            </a:xfrm>
            <a:custGeom>
              <a:rect b="b" l="l" r="r" t="t"/>
              <a:pathLst>
                <a:path extrusionOk="0" h="2441733" w="2919507">
                  <a:moveTo>
                    <a:pt x="2917757" y="174600"/>
                  </a:moveTo>
                  <a:cubicBezTo>
                    <a:pt x="2881656" y="159645"/>
                    <a:pt x="2842984" y="151930"/>
                    <a:pt x="2803933" y="151930"/>
                  </a:cubicBezTo>
                  <a:lnTo>
                    <a:pt x="454401" y="151930"/>
                  </a:lnTo>
                  <a:cubicBezTo>
                    <a:pt x="289809" y="152406"/>
                    <a:pt x="156459" y="285756"/>
                    <a:pt x="155982" y="450348"/>
                  </a:cubicBezTo>
                  <a:lnTo>
                    <a:pt x="155982" y="2317248"/>
                  </a:lnTo>
                  <a:cubicBezTo>
                    <a:pt x="155887" y="2360015"/>
                    <a:pt x="165031" y="2402211"/>
                    <a:pt x="182843" y="2441073"/>
                  </a:cubicBezTo>
                  <a:cubicBezTo>
                    <a:pt x="71209" y="2394686"/>
                    <a:pt x="-1561" y="2285721"/>
                    <a:pt x="-1751" y="2164848"/>
                  </a:cubicBezTo>
                  <a:lnTo>
                    <a:pt x="-1751" y="297948"/>
                  </a:lnTo>
                  <a:cubicBezTo>
                    <a:pt x="-1371" y="133261"/>
                    <a:pt x="131979" y="-194"/>
                    <a:pt x="296666" y="-661"/>
                  </a:cubicBezTo>
                  <a:lnTo>
                    <a:pt x="2646199" y="-661"/>
                  </a:lnTo>
                  <a:cubicBezTo>
                    <a:pt x="2763166" y="-318"/>
                    <a:pt x="2869274" y="68139"/>
                    <a:pt x="2917757" y="174600"/>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1" name="Google Shape;3761;p36"/>
            <p:cNvSpPr/>
            <p:nvPr/>
          </p:nvSpPr>
          <p:spPr>
            <a:xfrm>
              <a:off x="7439635" y="4826868"/>
              <a:ext cx="2959131" cy="128587"/>
            </a:xfrm>
            <a:custGeom>
              <a:rect b="b" l="l" r="r" t="t"/>
              <a:pathLst>
                <a:path extrusionOk="0" h="128587" w="2959131">
                  <a:moveTo>
                    <a:pt x="0" y="0"/>
                  </a:moveTo>
                  <a:lnTo>
                    <a:pt x="2959132" y="0"/>
                  </a:lnTo>
                  <a:lnTo>
                    <a:pt x="2959132" y="128588"/>
                  </a:lnTo>
                  <a:lnTo>
                    <a:pt x="0" y="128588"/>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2" name="Google Shape;3762;p36"/>
            <p:cNvSpPr/>
            <p:nvPr/>
          </p:nvSpPr>
          <p:spPr>
            <a:xfrm>
              <a:off x="7439635" y="4955456"/>
              <a:ext cx="2959131" cy="128587"/>
            </a:xfrm>
            <a:custGeom>
              <a:rect b="b" l="l" r="r" t="t"/>
              <a:pathLst>
                <a:path extrusionOk="0" h="128587" w="2959131">
                  <a:moveTo>
                    <a:pt x="0" y="0"/>
                  </a:moveTo>
                  <a:lnTo>
                    <a:pt x="2959132" y="0"/>
                  </a:lnTo>
                  <a:lnTo>
                    <a:pt x="2959132" y="128588"/>
                  </a:lnTo>
                  <a:lnTo>
                    <a:pt x="0" y="128588"/>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3" name="Google Shape;3763;p36"/>
            <p:cNvSpPr/>
            <p:nvPr/>
          </p:nvSpPr>
          <p:spPr>
            <a:xfrm>
              <a:off x="7408965" y="4970791"/>
              <a:ext cx="93154" cy="205359"/>
            </a:xfrm>
            <a:custGeom>
              <a:rect b="b" l="l" r="r" t="t"/>
              <a:pathLst>
                <a:path extrusionOk="0" h="205359" w="93154">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4" name="Google Shape;3764;p36"/>
            <p:cNvSpPr/>
            <p:nvPr/>
          </p:nvSpPr>
          <p:spPr>
            <a:xfrm>
              <a:off x="7394677" y="4956503"/>
              <a:ext cx="121729" cy="233934"/>
            </a:xfrm>
            <a:custGeom>
              <a:rect b="b" l="l" r="r" t="t"/>
              <a:pathLst>
                <a:path extrusionOk="0" h="233934" w="121729">
                  <a:moveTo>
                    <a:pt x="59114" y="233274"/>
                  </a:moveTo>
                  <a:cubicBezTo>
                    <a:pt x="25490" y="233178"/>
                    <a:pt x="-1656" y="206032"/>
                    <a:pt x="-1751" y="172409"/>
                  </a:cubicBezTo>
                  <a:lnTo>
                    <a:pt x="-1751" y="60204"/>
                  </a:lnTo>
                  <a:cubicBezTo>
                    <a:pt x="-1751" y="26581"/>
                    <a:pt x="25490" y="-661"/>
                    <a:pt x="59114" y="-661"/>
                  </a:cubicBezTo>
                  <a:cubicBezTo>
                    <a:pt x="92737" y="-661"/>
                    <a:pt x="119978" y="26581"/>
                    <a:pt x="119978" y="60204"/>
                  </a:cubicBezTo>
                  <a:lnTo>
                    <a:pt x="119978" y="172409"/>
                  </a:lnTo>
                  <a:cubicBezTo>
                    <a:pt x="119883" y="206032"/>
                    <a:pt x="92737" y="233178"/>
                    <a:pt x="59114" y="233274"/>
                  </a:cubicBezTo>
                  <a:close/>
                  <a:moveTo>
                    <a:pt x="59114" y="27914"/>
                  </a:moveTo>
                  <a:cubicBezTo>
                    <a:pt x="41302" y="27914"/>
                    <a:pt x="26824" y="42392"/>
                    <a:pt x="26824" y="60204"/>
                  </a:cubicBezTo>
                  <a:lnTo>
                    <a:pt x="26824" y="172409"/>
                  </a:lnTo>
                  <a:cubicBezTo>
                    <a:pt x="26824" y="190221"/>
                    <a:pt x="41302" y="204699"/>
                    <a:pt x="59114" y="204699"/>
                  </a:cubicBezTo>
                  <a:cubicBezTo>
                    <a:pt x="76925" y="204699"/>
                    <a:pt x="91403" y="190221"/>
                    <a:pt x="91403" y="172409"/>
                  </a:cubicBezTo>
                  <a:lnTo>
                    <a:pt x="91403" y="60204"/>
                  </a:lnTo>
                  <a:cubicBezTo>
                    <a:pt x="91308" y="42488"/>
                    <a:pt x="76830" y="28105"/>
                    <a:pt x="59114" y="28105"/>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5" name="Google Shape;3765;p36"/>
            <p:cNvSpPr/>
            <p:nvPr/>
          </p:nvSpPr>
          <p:spPr>
            <a:xfrm>
              <a:off x="7408965" y="5182437"/>
              <a:ext cx="93154" cy="414909"/>
            </a:xfrm>
            <a:custGeom>
              <a:rect b="b" l="l" r="r" t="t"/>
              <a:pathLst>
                <a:path extrusionOk="0" h="414909" w="93154">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6" name="Google Shape;3766;p36"/>
            <p:cNvSpPr/>
            <p:nvPr/>
          </p:nvSpPr>
          <p:spPr>
            <a:xfrm>
              <a:off x="7394677" y="5168149"/>
              <a:ext cx="121729" cy="443484"/>
            </a:xfrm>
            <a:custGeom>
              <a:rect b="b" l="l" r="r" t="t"/>
              <a:pathLst>
                <a:path extrusionOk="0" h="443484" w="121729">
                  <a:moveTo>
                    <a:pt x="59114" y="442824"/>
                  </a:moveTo>
                  <a:cubicBezTo>
                    <a:pt x="25490" y="442728"/>
                    <a:pt x="-1656" y="415582"/>
                    <a:pt x="-1751" y="381959"/>
                  </a:cubicBezTo>
                  <a:lnTo>
                    <a:pt x="-1751" y="60204"/>
                  </a:lnTo>
                  <a:cubicBezTo>
                    <a:pt x="-1751" y="26582"/>
                    <a:pt x="25490" y="-661"/>
                    <a:pt x="59114" y="-661"/>
                  </a:cubicBezTo>
                  <a:cubicBezTo>
                    <a:pt x="92737" y="-661"/>
                    <a:pt x="119978" y="26582"/>
                    <a:pt x="119978" y="60204"/>
                  </a:cubicBezTo>
                  <a:lnTo>
                    <a:pt x="119978" y="381959"/>
                  </a:lnTo>
                  <a:cubicBezTo>
                    <a:pt x="119883" y="415582"/>
                    <a:pt x="92737" y="442728"/>
                    <a:pt x="59114" y="442824"/>
                  </a:cubicBezTo>
                  <a:close/>
                  <a:moveTo>
                    <a:pt x="59114" y="27914"/>
                  </a:moveTo>
                  <a:cubicBezTo>
                    <a:pt x="41302" y="27914"/>
                    <a:pt x="26824" y="42392"/>
                    <a:pt x="26824" y="60204"/>
                  </a:cubicBezTo>
                  <a:lnTo>
                    <a:pt x="26824" y="381959"/>
                  </a:lnTo>
                  <a:cubicBezTo>
                    <a:pt x="26824" y="399771"/>
                    <a:pt x="41302" y="414249"/>
                    <a:pt x="59114" y="414249"/>
                  </a:cubicBezTo>
                  <a:cubicBezTo>
                    <a:pt x="76925" y="414249"/>
                    <a:pt x="91403" y="399771"/>
                    <a:pt x="91403" y="381959"/>
                  </a:cubicBezTo>
                  <a:lnTo>
                    <a:pt x="91403" y="60204"/>
                  </a:lnTo>
                  <a:cubicBezTo>
                    <a:pt x="91403" y="42392"/>
                    <a:pt x="76925" y="27914"/>
                    <a:pt x="59114" y="27914"/>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7" name="Google Shape;3767;p36"/>
            <p:cNvSpPr/>
            <p:nvPr/>
          </p:nvSpPr>
          <p:spPr>
            <a:xfrm>
              <a:off x="7087582" y="1531599"/>
              <a:ext cx="3748342" cy="1309116"/>
            </a:xfrm>
            <a:custGeom>
              <a:rect b="b" l="l" r="r" t="t"/>
              <a:pathLst>
                <a:path extrusionOk="0" h="1309116" w="3748342">
                  <a:moveTo>
                    <a:pt x="60170" y="1308455"/>
                  </a:moveTo>
                  <a:cubicBezTo>
                    <a:pt x="51502" y="1308437"/>
                    <a:pt x="43024" y="1306655"/>
                    <a:pt x="35119" y="1303217"/>
                  </a:cubicBezTo>
                  <a:cubicBezTo>
                    <a:pt x="3877" y="1289377"/>
                    <a:pt x="-10315" y="1252810"/>
                    <a:pt x="3592" y="1221540"/>
                  </a:cubicBezTo>
                  <a:cubicBezTo>
                    <a:pt x="3592" y="1221521"/>
                    <a:pt x="3592" y="1221511"/>
                    <a:pt x="3592" y="1221492"/>
                  </a:cubicBezTo>
                  <a:cubicBezTo>
                    <a:pt x="330776" y="481266"/>
                    <a:pt x="1062486" y="2559"/>
                    <a:pt x="1871825" y="-661"/>
                  </a:cubicBezTo>
                  <a:lnTo>
                    <a:pt x="1877731" y="-661"/>
                  </a:lnTo>
                  <a:cubicBezTo>
                    <a:pt x="2678687" y="901"/>
                    <a:pt x="3405636" y="467846"/>
                    <a:pt x="3740155" y="1195584"/>
                  </a:cubicBezTo>
                  <a:cubicBezTo>
                    <a:pt x="3755298" y="1226226"/>
                    <a:pt x="3742822" y="1263364"/>
                    <a:pt x="3712149" y="1278537"/>
                  </a:cubicBezTo>
                  <a:cubicBezTo>
                    <a:pt x="3681479" y="1293711"/>
                    <a:pt x="3644333" y="1281176"/>
                    <a:pt x="3629187" y="1250534"/>
                  </a:cubicBezTo>
                  <a:cubicBezTo>
                    <a:pt x="3628615" y="1249439"/>
                    <a:pt x="3628141" y="1248334"/>
                    <a:pt x="3627664" y="1247210"/>
                  </a:cubicBezTo>
                  <a:cubicBezTo>
                    <a:pt x="3313339" y="563467"/>
                    <a:pt x="2630302" y="124755"/>
                    <a:pt x="1877731" y="123260"/>
                  </a:cubicBezTo>
                  <a:lnTo>
                    <a:pt x="1872397" y="123260"/>
                  </a:lnTo>
                  <a:cubicBezTo>
                    <a:pt x="1111921" y="126251"/>
                    <a:pt x="424215" y="576135"/>
                    <a:pt x="116843" y="1271784"/>
                  </a:cubicBezTo>
                  <a:cubicBezTo>
                    <a:pt x="106843" y="1294120"/>
                    <a:pt x="84650" y="1308484"/>
                    <a:pt x="60170" y="1308455"/>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8" name="Google Shape;3768;p36"/>
            <p:cNvSpPr/>
            <p:nvPr/>
          </p:nvSpPr>
          <p:spPr>
            <a:xfrm>
              <a:off x="7102926" y="2716509"/>
              <a:ext cx="93154" cy="205359"/>
            </a:xfrm>
            <a:custGeom>
              <a:rect b="b" l="l" r="r" t="t"/>
              <a:pathLst>
                <a:path extrusionOk="0" h="205359" w="93154">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9" name="Google Shape;3769;p36"/>
            <p:cNvSpPr/>
            <p:nvPr/>
          </p:nvSpPr>
          <p:spPr>
            <a:xfrm>
              <a:off x="7088639" y="2702222"/>
              <a:ext cx="121729" cy="233933"/>
            </a:xfrm>
            <a:custGeom>
              <a:rect b="b" l="l" r="r" t="t"/>
              <a:pathLst>
                <a:path extrusionOk="0" h="233933" w="121729">
                  <a:moveTo>
                    <a:pt x="59114" y="233273"/>
                  </a:moveTo>
                  <a:cubicBezTo>
                    <a:pt x="25490" y="233226"/>
                    <a:pt x="-1656" y="206003"/>
                    <a:pt x="-1751" y="172408"/>
                  </a:cubicBezTo>
                  <a:lnTo>
                    <a:pt x="-1751" y="60204"/>
                  </a:lnTo>
                  <a:cubicBezTo>
                    <a:pt x="-1751" y="26591"/>
                    <a:pt x="25490" y="-661"/>
                    <a:pt x="59114" y="-661"/>
                  </a:cubicBezTo>
                  <a:cubicBezTo>
                    <a:pt x="92737" y="-661"/>
                    <a:pt x="119978" y="26591"/>
                    <a:pt x="119978" y="60204"/>
                  </a:cubicBezTo>
                  <a:lnTo>
                    <a:pt x="119978" y="172408"/>
                  </a:lnTo>
                  <a:cubicBezTo>
                    <a:pt x="119883" y="206003"/>
                    <a:pt x="92737" y="233226"/>
                    <a:pt x="59114" y="233273"/>
                  </a:cubicBezTo>
                  <a:close/>
                  <a:moveTo>
                    <a:pt x="59114" y="27914"/>
                  </a:moveTo>
                  <a:cubicBezTo>
                    <a:pt x="41302" y="27914"/>
                    <a:pt x="26824" y="42373"/>
                    <a:pt x="26824" y="60204"/>
                  </a:cubicBezTo>
                  <a:lnTo>
                    <a:pt x="26824" y="172408"/>
                  </a:lnTo>
                  <a:cubicBezTo>
                    <a:pt x="26824" y="190239"/>
                    <a:pt x="41302" y="204698"/>
                    <a:pt x="59114" y="204698"/>
                  </a:cubicBezTo>
                  <a:cubicBezTo>
                    <a:pt x="76925" y="204698"/>
                    <a:pt x="91403" y="190239"/>
                    <a:pt x="91403" y="172408"/>
                  </a:cubicBezTo>
                  <a:lnTo>
                    <a:pt x="91403" y="60204"/>
                  </a:lnTo>
                  <a:cubicBezTo>
                    <a:pt x="91403" y="42373"/>
                    <a:pt x="76925" y="27914"/>
                    <a:pt x="59114" y="27914"/>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0" name="Google Shape;3770;p36"/>
            <p:cNvSpPr/>
            <p:nvPr/>
          </p:nvSpPr>
          <p:spPr>
            <a:xfrm>
              <a:off x="7102926" y="2928155"/>
              <a:ext cx="93154" cy="414909"/>
            </a:xfrm>
            <a:custGeom>
              <a:rect b="b" l="l" r="r" t="t"/>
              <a:pathLst>
                <a:path extrusionOk="0" h="414909" w="93154">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1" name="Google Shape;3771;p36"/>
            <p:cNvSpPr/>
            <p:nvPr/>
          </p:nvSpPr>
          <p:spPr>
            <a:xfrm>
              <a:off x="7088639" y="2913868"/>
              <a:ext cx="121729" cy="443483"/>
            </a:xfrm>
            <a:custGeom>
              <a:rect b="b" l="l" r="r" t="t"/>
              <a:pathLst>
                <a:path extrusionOk="0" h="443483" w="121729">
                  <a:moveTo>
                    <a:pt x="59114" y="442823"/>
                  </a:moveTo>
                  <a:cubicBezTo>
                    <a:pt x="25490" y="442776"/>
                    <a:pt x="-1656" y="415553"/>
                    <a:pt x="-1751" y="381958"/>
                  </a:cubicBezTo>
                  <a:lnTo>
                    <a:pt x="-1751" y="60204"/>
                  </a:lnTo>
                  <a:cubicBezTo>
                    <a:pt x="-1751" y="26590"/>
                    <a:pt x="25490" y="-661"/>
                    <a:pt x="59114" y="-661"/>
                  </a:cubicBezTo>
                  <a:cubicBezTo>
                    <a:pt x="92737" y="-661"/>
                    <a:pt x="119978" y="26590"/>
                    <a:pt x="119978" y="60204"/>
                  </a:cubicBezTo>
                  <a:lnTo>
                    <a:pt x="119978" y="381958"/>
                  </a:lnTo>
                  <a:cubicBezTo>
                    <a:pt x="119883" y="415553"/>
                    <a:pt x="92737" y="442776"/>
                    <a:pt x="59114" y="442823"/>
                  </a:cubicBezTo>
                  <a:close/>
                  <a:moveTo>
                    <a:pt x="59114" y="28009"/>
                  </a:moveTo>
                  <a:cubicBezTo>
                    <a:pt x="41302" y="28009"/>
                    <a:pt x="26919" y="42411"/>
                    <a:pt x="26824" y="60204"/>
                  </a:cubicBezTo>
                  <a:lnTo>
                    <a:pt x="26824" y="381958"/>
                  </a:lnTo>
                  <a:cubicBezTo>
                    <a:pt x="26824" y="399789"/>
                    <a:pt x="41302" y="414248"/>
                    <a:pt x="59114" y="414248"/>
                  </a:cubicBezTo>
                  <a:cubicBezTo>
                    <a:pt x="76925" y="414248"/>
                    <a:pt x="91403" y="399789"/>
                    <a:pt x="91403" y="381958"/>
                  </a:cubicBezTo>
                  <a:lnTo>
                    <a:pt x="91403" y="60204"/>
                  </a:lnTo>
                  <a:cubicBezTo>
                    <a:pt x="91308" y="42411"/>
                    <a:pt x="76925" y="28009"/>
                    <a:pt x="59114" y="28009"/>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772" name="Google Shape;3772;p36"/>
          <p:cNvSpPr txBox="1"/>
          <p:nvPr>
            <p:ph idx="1" type="subTitle"/>
          </p:nvPr>
        </p:nvSpPr>
        <p:spPr>
          <a:xfrm>
            <a:off x="4597950" y="1887619"/>
            <a:ext cx="41862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3773" name="Google Shape;3773;p36"/>
          <p:cNvSpPr txBox="1"/>
          <p:nvPr>
            <p:ph type="title"/>
          </p:nvPr>
        </p:nvSpPr>
        <p:spPr>
          <a:xfrm>
            <a:off x="4597950" y="1187981"/>
            <a:ext cx="4186200" cy="5727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774" name="Google Shape;3774;p36"/>
          <p:cNvSpPr txBox="1"/>
          <p:nvPr>
            <p:ph idx="2" type="body"/>
          </p:nvPr>
        </p:nvSpPr>
        <p:spPr>
          <a:xfrm>
            <a:off x="4597988" y="2536219"/>
            <a:ext cx="4186200" cy="1006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775" name="Google Shape;3775;p36"/>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3776" name="Shape 3776"/>
        <p:cNvGrpSpPr/>
        <p:nvPr/>
      </p:nvGrpSpPr>
      <p:grpSpPr>
        <a:xfrm>
          <a:off x="0" y="0"/>
          <a:ext cx="0" cy="0"/>
          <a:chOff x="0" y="0"/>
          <a:chExt cx="0" cy="0"/>
        </a:xfrm>
      </p:grpSpPr>
      <p:grpSp>
        <p:nvGrpSpPr>
          <p:cNvPr id="3777" name="Google Shape;3777;p37"/>
          <p:cNvGrpSpPr/>
          <p:nvPr/>
        </p:nvGrpSpPr>
        <p:grpSpPr>
          <a:xfrm>
            <a:off x="0" y="0"/>
            <a:ext cx="9144000" cy="5143500"/>
            <a:chOff x="0" y="0"/>
            <a:chExt cx="12192000" cy="6858000"/>
          </a:xfrm>
        </p:grpSpPr>
        <p:sp>
          <p:nvSpPr>
            <p:cNvPr id="3778" name="Google Shape;3778;p37"/>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79" name="Google Shape;3779;p37"/>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3780" name="Google Shape;3780;p37"/>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781" name="Google Shape;3781;p37">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82" name="Google Shape;3782;p37">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83" name="Google Shape;3783;p37">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84" name="Google Shape;3784;p37">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85" name="Google Shape;3785;p37"/>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pic>
        <p:nvPicPr>
          <p:cNvPr id="3786" name="Google Shape;3786;p37"/>
          <p:cNvPicPr preferRelativeResize="0"/>
          <p:nvPr/>
        </p:nvPicPr>
        <p:blipFill rotWithShape="1">
          <a:blip r:embed="rId11">
            <a:alphaModFix/>
          </a:blip>
          <a:srcRect b="20906" l="0" r="0" t="16256"/>
          <a:stretch/>
        </p:blipFill>
        <p:spPr>
          <a:xfrm>
            <a:off x="93806" y="370294"/>
            <a:ext cx="6179850" cy="15533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24" Type="http://schemas.openxmlformats.org/officeDocument/2006/relationships/theme" Target="../theme/theme2.xml"/><Relationship Id="rId12" Type="http://schemas.openxmlformats.org/officeDocument/2006/relationships/slideLayout" Target="../slideLayouts/slideLayout24.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1pPr>
            <a:lvl2pPr indent="-317500" lvl="1" marL="9144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2pPr>
            <a:lvl3pPr indent="-317500" lvl="2" marL="13716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3pPr>
            <a:lvl4pPr indent="-317500" lvl="3" marL="18288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4pPr>
            <a:lvl5pPr indent="-317500" lvl="4" marL="22860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5pPr>
            <a:lvl6pPr indent="-317500" lvl="5" marL="27432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6pPr>
            <a:lvl7pPr indent="-317500" lvl="6" marL="32004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7pPr>
            <a:lvl8pPr indent="-317500" lvl="7" marL="36576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8pPr>
            <a:lvl9pPr indent="-317500" lvl="8" marL="4114800" rtl="0">
              <a:lnSpc>
                <a:spcPct val="115000"/>
              </a:lnSpc>
              <a:spcBef>
                <a:spcPts val="1600"/>
              </a:spcBef>
              <a:spcAft>
                <a:spcPts val="1600"/>
              </a:spcAft>
              <a:buClr>
                <a:schemeClr val="dk2"/>
              </a:buClr>
              <a:buSzPts val="1400"/>
              <a:buFont typeface="Gochi Hand"/>
              <a:buChar char="■"/>
              <a:defRPr sz="1400">
                <a:solidFill>
                  <a:schemeClr val="dk2"/>
                </a:solidFill>
                <a:latin typeface="Gochi Hand"/>
                <a:ea typeface="Gochi Hand"/>
                <a:cs typeface="Gochi Hand"/>
                <a:sym typeface="Gochi Hand"/>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1.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0" Type="http://schemas.openxmlformats.org/officeDocument/2006/relationships/image" Target="../media/image16.jpg"/><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6.jpg"/><Relationship Id="rId9" Type="http://schemas.openxmlformats.org/officeDocument/2006/relationships/image" Target="../media/image14.png"/><Relationship Id="rId5" Type="http://schemas.openxmlformats.org/officeDocument/2006/relationships/image" Target="../media/image25.jpg"/><Relationship Id="rId6" Type="http://schemas.openxmlformats.org/officeDocument/2006/relationships/image" Target="../media/image15.jpg"/><Relationship Id="rId7" Type="http://schemas.openxmlformats.org/officeDocument/2006/relationships/image" Target="../media/image13.jpg"/><Relationship Id="rId8"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17.jpg"/><Relationship Id="rId6" Type="http://schemas.openxmlformats.org/officeDocument/2006/relationships/image" Target="../media/image1.jp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8.jpg"/><Relationship Id="rId5"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24.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0" name="Shape 3790"/>
        <p:cNvGrpSpPr/>
        <p:nvPr/>
      </p:nvGrpSpPr>
      <p:grpSpPr>
        <a:xfrm>
          <a:off x="0" y="0"/>
          <a:ext cx="0" cy="0"/>
          <a:chOff x="0" y="0"/>
          <a:chExt cx="0" cy="0"/>
        </a:xfrm>
      </p:grpSpPr>
      <p:sp>
        <p:nvSpPr>
          <p:cNvPr id="3791" name="Google Shape;3791;p38"/>
          <p:cNvSpPr txBox="1"/>
          <p:nvPr>
            <p:ph type="title"/>
          </p:nvPr>
        </p:nvSpPr>
        <p:spPr>
          <a:xfrm>
            <a:off x="5299650" y="2092669"/>
            <a:ext cx="3844500" cy="21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Arial"/>
                <a:ea typeface="Arial"/>
                <a:cs typeface="Arial"/>
                <a:sym typeface="Arial"/>
              </a:rPr>
              <a:t>December 13, 2021</a:t>
            </a:r>
            <a:endParaRPr sz="2300">
              <a:latin typeface="Arial"/>
              <a:ea typeface="Arial"/>
              <a:cs typeface="Arial"/>
              <a:sym typeface="Arial"/>
            </a:endParaRPr>
          </a:p>
          <a:p>
            <a:pPr indent="0" lvl="0" marL="0" rtl="0" algn="ctr">
              <a:spcBef>
                <a:spcPts val="0"/>
              </a:spcBef>
              <a:spcAft>
                <a:spcPts val="0"/>
              </a:spcAft>
              <a:buNone/>
            </a:pPr>
            <a:r>
              <a:t/>
            </a:r>
            <a:endParaRPr sz="2300">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Carlotta Amaduzzi, Abou Keita, Jenell Lewis,</a:t>
            </a:r>
            <a:endParaRPr sz="1100">
              <a:solidFill>
                <a:schemeClr val="lt2"/>
              </a:solidFill>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 Michaella Steinruck, Marissa Tan,  Tim Van Wert, </a:t>
            </a:r>
            <a:endParaRPr sz="1100">
              <a:solidFill>
                <a:schemeClr val="lt2"/>
              </a:solidFill>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Jeneva Williams-Blackwell</a:t>
            </a:r>
            <a:endParaRPr sz="2400">
              <a:solidFill>
                <a:schemeClr val="lt2"/>
              </a:solidFill>
              <a:latin typeface="Arial"/>
              <a:ea typeface="Arial"/>
              <a:cs typeface="Arial"/>
              <a:sym typeface="Arial"/>
            </a:endParaRPr>
          </a:p>
        </p:txBody>
      </p:sp>
      <p:sp>
        <p:nvSpPr>
          <p:cNvPr id="3792" name="Google Shape;3792;p38"/>
          <p:cNvSpPr txBox="1"/>
          <p:nvPr>
            <p:ph idx="1" type="subTitle"/>
          </p:nvPr>
        </p:nvSpPr>
        <p:spPr>
          <a:xfrm>
            <a:off x="5343394" y="1619550"/>
            <a:ext cx="3844500" cy="27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500">
                <a:solidFill>
                  <a:srgbClr val="EF6C00"/>
                </a:solidFill>
                <a:latin typeface="PT Sans Narrow"/>
                <a:ea typeface="PT Sans Narrow"/>
                <a:cs typeface="PT Sans Narrow"/>
                <a:sym typeface="PT Sans Narrow"/>
              </a:rPr>
              <a:t>Machine Learning in High School Graduation Success</a:t>
            </a:r>
            <a:endParaRPr b="1" sz="3500">
              <a:solidFill>
                <a:srgbClr val="EF6C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6000"/>
          </a:p>
        </p:txBody>
      </p:sp>
      <p:sp>
        <p:nvSpPr>
          <p:cNvPr id="3793" name="Google Shape;3793;p38"/>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4" name="Shape 3954"/>
        <p:cNvGrpSpPr/>
        <p:nvPr/>
      </p:nvGrpSpPr>
      <p:grpSpPr>
        <a:xfrm>
          <a:off x="0" y="0"/>
          <a:ext cx="0" cy="0"/>
          <a:chOff x="0" y="0"/>
          <a:chExt cx="0" cy="0"/>
        </a:xfrm>
      </p:grpSpPr>
      <p:sp>
        <p:nvSpPr>
          <p:cNvPr id="3955" name="Google Shape;3955;p47"/>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57" name="Google Shape;3957;p47"/>
          <p:cNvSpPr txBox="1"/>
          <p:nvPr/>
        </p:nvSpPr>
        <p:spPr>
          <a:xfrm>
            <a:off x="235038" y="54156"/>
            <a:ext cx="8673900" cy="1092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H. S. Students 2018-2019</a:t>
            </a:r>
            <a:endParaRPr b="1" sz="3100">
              <a:solidFill>
                <a:srgbClr val="EF6C00"/>
              </a:solidFill>
              <a:latin typeface="PT Sans Narrow"/>
              <a:ea typeface="PT Sans Narrow"/>
              <a:cs typeface="PT Sans Narrow"/>
              <a:sym typeface="PT Sans Narrow"/>
            </a:endParaRPr>
          </a:p>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Graduating Cohort 	vs. 	Student Enrollment by Race</a:t>
            </a:r>
            <a:endParaRPr b="1" sz="3100">
              <a:solidFill>
                <a:srgbClr val="EF6C00"/>
              </a:solidFill>
              <a:latin typeface="PT Sans Narrow"/>
              <a:ea typeface="PT Sans Narrow"/>
              <a:cs typeface="PT Sans Narrow"/>
              <a:sym typeface="PT Sans Narrow"/>
            </a:endParaRPr>
          </a:p>
        </p:txBody>
      </p:sp>
      <p:pic>
        <p:nvPicPr>
          <p:cNvPr id="3958" name="Google Shape;3958;p47"/>
          <p:cNvPicPr preferRelativeResize="0"/>
          <p:nvPr/>
        </p:nvPicPr>
        <p:blipFill rotWithShape="1">
          <a:blip r:embed="rId4">
            <a:alphaModFix/>
          </a:blip>
          <a:srcRect b="0" l="0" r="0" t="3222"/>
          <a:stretch/>
        </p:blipFill>
        <p:spPr>
          <a:xfrm>
            <a:off x="4808750" y="1265062"/>
            <a:ext cx="3845350" cy="3550751"/>
          </a:xfrm>
          <a:prstGeom prst="rect">
            <a:avLst/>
          </a:prstGeom>
          <a:noFill/>
          <a:ln>
            <a:noFill/>
          </a:ln>
        </p:spPr>
      </p:pic>
      <p:sp>
        <p:nvSpPr>
          <p:cNvPr id="3959" name="Google Shape;3959;p47"/>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60" name="Google Shape;3960;p47"/>
          <p:cNvPicPr preferRelativeResize="0"/>
          <p:nvPr/>
        </p:nvPicPr>
        <p:blipFill>
          <a:blip r:embed="rId5">
            <a:alphaModFix/>
          </a:blip>
          <a:stretch>
            <a:fillRect/>
          </a:stretch>
        </p:blipFill>
        <p:spPr>
          <a:xfrm>
            <a:off x="414713" y="1237386"/>
            <a:ext cx="4213941" cy="360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p48"/>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6" name="Google Shape;3966;p48"/>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Gender - Key Findings &amp; Results </a:t>
            </a:r>
            <a:endParaRPr sz="600">
              <a:solidFill>
                <a:srgbClr val="EF6C00"/>
              </a:solidFill>
              <a:latin typeface="Gochi Hand"/>
              <a:ea typeface="Gochi Hand"/>
              <a:cs typeface="Gochi Hand"/>
              <a:sym typeface="Gochi Hand"/>
            </a:endParaRPr>
          </a:p>
        </p:txBody>
      </p:sp>
      <p:pic>
        <p:nvPicPr>
          <p:cNvPr id="3967" name="Google Shape;3967;p48"/>
          <p:cNvPicPr preferRelativeResize="0"/>
          <p:nvPr/>
        </p:nvPicPr>
        <p:blipFill rotWithShape="1">
          <a:blip r:embed="rId3">
            <a:alphaModFix/>
          </a:blip>
          <a:srcRect b="0" l="0" r="4807" t="0"/>
          <a:stretch/>
        </p:blipFill>
        <p:spPr>
          <a:xfrm>
            <a:off x="947800" y="1225600"/>
            <a:ext cx="7338374" cy="3598100"/>
          </a:xfrm>
          <a:prstGeom prst="rect">
            <a:avLst/>
          </a:prstGeom>
          <a:noFill/>
          <a:ln>
            <a:noFill/>
          </a:ln>
        </p:spPr>
      </p:pic>
      <p:sp>
        <p:nvSpPr>
          <p:cNvPr id="3968" name="Google Shape;3968;p48"/>
          <p:cNvSpPr txBox="1"/>
          <p:nvPr/>
        </p:nvSpPr>
        <p:spPr>
          <a:xfrm>
            <a:off x="947838" y="683125"/>
            <a:ext cx="73383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L</a:t>
            </a:r>
            <a:r>
              <a:rPr lang="en">
                <a:solidFill>
                  <a:schemeClr val="lt2"/>
                </a:solidFill>
                <a:latin typeface="Times New Roman"/>
                <a:ea typeface="Times New Roman"/>
                <a:cs typeface="Times New Roman"/>
                <a:sym typeface="Times New Roman"/>
              </a:rPr>
              <a:t>ower graduation rates for males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2" name="Shape 3972"/>
        <p:cNvGrpSpPr/>
        <p:nvPr/>
      </p:nvGrpSpPr>
      <p:grpSpPr>
        <a:xfrm>
          <a:off x="0" y="0"/>
          <a:ext cx="0" cy="0"/>
          <a:chOff x="0" y="0"/>
          <a:chExt cx="0" cy="0"/>
        </a:xfrm>
      </p:grpSpPr>
      <p:sp>
        <p:nvSpPr>
          <p:cNvPr id="3973" name="Google Shape;3973;p49"/>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4" name="Google Shape;3974;p49"/>
          <p:cNvSpPr txBox="1"/>
          <p:nvPr/>
        </p:nvSpPr>
        <p:spPr>
          <a:xfrm>
            <a:off x="235038" y="155681"/>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Student Teacher Ratio - Key Findings &amp; Results </a:t>
            </a:r>
            <a:endParaRPr sz="600">
              <a:solidFill>
                <a:srgbClr val="EF6C00"/>
              </a:solidFill>
              <a:latin typeface="Gochi Hand"/>
              <a:ea typeface="Gochi Hand"/>
              <a:cs typeface="Gochi Hand"/>
              <a:sym typeface="Gochi Hand"/>
            </a:endParaRPr>
          </a:p>
        </p:txBody>
      </p:sp>
      <p:pic>
        <p:nvPicPr>
          <p:cNvPr id="3975" name="Google Shape;3975;p49"/>
          <p:cNvPicPr preferRelativeResize="0"/>
          <p:nvPr/>
        </p:nvPicPr>
        <p:blipFill rotWithShape="1">
          <a:blip r:embed="rId3">
            <a:alphaModFix/>
          </a:blip>
          <a:srcRect b="0" l="0" r="5168" t="0"/>
          <a:stretch/>
        </p:blipFill>
        <p:spPr>
          <a:xfrm>
            <a:off x="1720100" y="1285875"/>
            <a:ext cx="5848100" cy="3546725"/>
          </a:xfrm>
          <a:prstGeom prst="rect">
            <a:avLst/>
          </a:prstGeom>
          <a:noFill/>
          <a:ln>
            <a:noFill/>
          </a:ln>
        </p:spPr>
      </p:pic>
      <p:sp>
        <p:nvSpPr>
          <p:cNvPr id="3976" name="Google Shape;3976;p49"/>
          <p:cNvSpPr txBox="1"/>
          <p:nvPr/>
        </p:nvSpPr>
        <p:spPr>
          <a:xfrm>
            <a:off x="876250" y="771275"/>
            <a:ext cx="69495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T</a:t>
            </a:r>
            <a:r>
              <a:rPr lang="en">
                <a:solidFill>
                  <a:schemeClr val="lt2"/>
                </a:solidFill>
                <a:latin typeface="Times New Roman"/>
                <a:ea typeface="Times New Roman"/>
                <a:cs typeface="Times New Roman"/>
                <a:sym typeface="Times New Roman"/>
              </a:rPr>
              <a:t>here is a negative correlation between Student-Teacher ratio and graduation rates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50"/>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82" name="Google Shape;3982;p50"/>
          <p:cNvPicPr preferRelativeResize="0"/>
          <p:nvPr/>
        </p:nvPicPr>
        <p:blipFill rotWithShape="1">
          <a:blip r:embed="rId3">
            <a:alphaModFix/>
          </a:blip>
          <a:srcRect b="0" l="0" r="5168" t="0"/>
          <a:stretch/>
        </p:blipFill>
        <p:spPr>
          <a:xfrm>
            <a:off x="2301800" y="850275"/>
            <a:ext cx="4653000" cy="3941075"/>
          </a:xfrm>
          <a:prstGeom prst="rect">
            <a:avLst/>
          </a:prstGeom>
          <a:noFill/>
          <a:ln>
            <a:noFill/>
          </a:ln>
        </p:spPr>
      </p:pic>
      <p:sp>
        <p:nvSpPr>
          <p:cNvPr id="3983" name="Google Shape;3983;p50"/>
          <p:cNvSpPr/>
          <p:nvPr/>
        </p:nvSpPr>
        <p:spPr>
          <a:xfrm rot="5926364">
            <a:off x="2083412" y="181067"/>
            <a:ext cx="618525" cy="2191442"/>
          </a:xfrm>
          <a:prstGeom prst="flowChartExtra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4" name="Google Shape;3984;p50"/>
          <p:cNvPicPr preferRelativeResize="0"/>
          <p:nvPr/>
        </p:nvPicPr>
        <p:blipFill rotWithShape="1">
          <a:blip r:embed="rId3">
            <a:alphaModFix/>
          </a:blip>
          <a:srcRect b="32574" l="8495" r="51032" t="6517"/>
          <a:stretch/>
        </p:blipFill>
        <p:spPr>
          <a:xfrm>
            <a:off x="161500" y="122475"/>
            <a:ext cx="1732800" cy="1744200"/>
          </a:xfrm>
          <a:prstGeom prst="ellipse">
            <a:avLst/>
          </a:prstGeom>
          <a:noFill/>
          <a:ln>
            <a:noFill/>
          </a:ln>
        </p:spPr>
      </p:pic>
      <p:sp>
        <p:nvSpPr>
          <p:cNvPr id="3985" name="Google Shape;3985;p50"/>
          <p:cNvSpPr/>
          <p:nvPr/>
        </p:nvSpPr>
        <p:spPr>
          <a:xfrm rot="-6765014">
            <a:off x="6151088" y="718278"/>
            <a:ext cx="618524" cy="1970244"/>
          </a:xfrm>
          <a:prstGeom prst="flowChartExtra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6" name="Google Shape;3986;p50"/>
          <p:cNvPicPr preferRelativeResize="0"/>
          <p:nvPr/>
        </p:nvPicPr>
        <p:blipFill rotWithShape="1">
          <a:blip r:embed="rId3">
            <a:alphaModFix/>
          </a:blip>
          <a:srcRect b="35795" l="51060" r="15419" t="7042"/>
          <a:stretch/>
        </p:blipFill>
        <p:spPr>
          <a:xfrm>
            <a:off x="7211500" y="122475"/>
            <a:ext cx="1732800" cy="1744200"/>
          </a:xfrm>
          <a:prstGeom prst="ellipse">
            <a:avLst/>
          </a:prstGeom>
          <a:noFill/>
          <a:ln>
            <a:noFill/>
          </a:ln>
        </p:spPr>
      </p:pic>
      <p:sp>
        <p:nvSpPr>
          <p:cNvPr id="3987" name="Google Shape;3987;p50"/>
          <p:cNvSpPr txBox="1"/>
          <p:nvPr/>
        </p:nvSpPr>
        <p:spPr>
          <a:xfrm>
            <a:off x="-76200" y="3322500"/>
            <a:ext cx="2432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EF6C00"/>
                </a:solidFill>
              </a:rPr>
              <a:t>Lowest Graduation Rate</a:t>
            </a:r>
            <a:endParaRPr b="1" sz="1200">
              <a:solidFill>
                <a:srgbClr val="EF6C00"/>
              </a:solidFill>
            </a:endParaRPr>
          </a:p>
          <a:p>
            <a:pPr indent="0" lvl="0" marL="0" rtl="0" algn="l">
              <a:spcBef>
                <a:spcPts val="0"/>
              </a:spcBef>
              <a:spcAft>
                <a:spcPts val="0"/>
              </a:spcAft>
              <a:buNone/>
            </a:pPr>
            <a:r>
              <a:t/>
            </a:r>
            <a:endParaRPr b="1" sz="1200">
              <a:solidFill>
                <a:schemeClr val="lt2"/>
              </a:solidFill>
            </a:endParaRPr>
          </a:p>
          <a:p>
            <a:pPr indent="0" lvl="0" marL="0" rtl="0" algn="ctr">
              <a:spcBef>
                <a:spcPts val="0"/>
              </a:spcBef>
              <a:spcAft>
                <a:spcPts val="0"/>
              </a:spcAft>
              <a:buNone/>
            </a:pPr>
            <a:r>
              <a:rPr i="1" lang="en" sz="1200">
                <a:solidFill>
                  <a:schemeClr val="lt2"/>
                </a:solidFill>
              </a:rPr>
              <a:t>District of Columbia</a:t>
            </a:r>
            <a:r>
              <a:rPr lang="en" sz="1200">
                <a:solidFill>
                  <a:schemeClr val="lt2"/>
                </a:solidFill>
              </a:rPr>
              <a:t>: 62.4%</a:t>
            </a:r>
            <a:endParaRPr sz="1200">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3988" name="Google Shape;3988;p50"/>
          <p:cNvSpPr txBox="1"/>
          <p:nvPr/>
        </p:nvSpPr>
        <p:spPr>
          <a:xfrm>
            <a:off x="6951750" y="3322500"/>
            <a:ext cx="21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EF6C00"/>
                </a:solidFill>
              </a:rPr>
              <a:t>Highest</a:t>
            </a:r>
            <a:r>
              <a:rPr b="1" lang="en" sz="1200">
                <a:solidFill>
                  <a:srgbClr val="EF6C00"/>
                </a:solidFill>
              </a:rPr>
              <a:t> </a:t>
            </a:r>
            <a:r>
              <a:rPr b="1" lang="en" sz="1200">
                <a:solidFill>
                  <a:srgbClr val="EF6C00"/>
                </a:solidFill>
              </a:rPr>
              <a:t>Graduation Rate</a:t>
            </a:r>
            <a:endParaRPr b="1" sz="1200">
              <a:solidFill>
                <a:srgbClr val="EF6C00"/>
              </a:solidFill>
            </a:endParaRPr>
          </a:p>
          <a:p>
            <a:pPr indent="0" lvl="0" marL="0" rtl="0" algn="l">
              <a:spcBef>
                <a:spcPts val="0"/>
              </a:spcBef>
              <a:spcAft>
                <a:spcPts val="0"/>
              </a:spcAft>
              <a:buNone/>
            </a:pPr>
            <a:r>
              <a:t/>
            </a:r>
            <a:endParaRPr b="1" sz="1200">
              <a:solidFill>
                <a:schemeClr val="lt2"/>
              </a:solidFill>
            </a:endParaRPr>
          </a:p>
          <a:p>
            <a:pPr indent="0" lvl="0" marL="0" rtl="0" algn="ctr">
              <a:spcBef>
                <a:spcPts val="0"/>
              </a:spcBef>
              <a:spcAft>
                <a:spcPts val="0"/>
              </a:spcAft>
              <a:buNone/>
            </a:pPr>
            <a:r>
              <a:rPr i="1" lang="en" sz="1200">
                <a:solidFill>
                  <a:schemeClr val="lt2"/>
                </a:solidFill>
              </a:rPr>
              <a:t>Connecticut</a:t>
            </a:r>
            <a:r>
              <a:rPr lang="en" sz="1200">
                <a:solidFill>
                  <a:schemeClr val="lt2"/>
                </a:solidFill>
              </a:rPr>
              <a:t>: 90.7%</a:t>
            </a:r>
            <a:endParaRPr>
              <a:solidFill>
                <a:schemeClr val="lt2"/>
              </a:solidFill>
            </a:endParaRPr>
          </a:p>
        </p:txBody>
      </p:sp>
      <p:cxnSp>
        <p:nvCxnSpPr>
          <p:cNvPr id="3989" name="Google Shape;3989;p50"/>
          <p:cNvCxnSpPr/>
          <p:nvPr/>
        </p:nvCxnSpPr>
        <p:spPr>
          <a:xfrm flipH="1">
            <a:off x="4623300" y="1129275"/>
            <a:ext cx="8400" cy="2814600"/>
          </a:xfrm>
          <a:prstGeom prst="straightConnector1">
            <a:avLst/>
          </a:prstGeom>
          <a:noFill/>
          <a:ln cap="flat" cmpd="sng" w="19050">
            <a:solidFill>
              <a:schemeClr val="dk1"/>
            </a:solidFill>
            <a:prstDash val="lgDash"/>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3" name="Shape 3993"/>
        <p:cNvGrpSpPr/>
        <p:nvPr/>
      </p:nvGrpSpPr>
      <p:grpSpPr>
        <a:xfrm>
          <a:off x="0" y="0"/>
          <a:ext cx="0" cy="0"/>
          <a:chOff x="0" y="0"/>
          <a:chExt cx="0" cy="0"/>
        </a:xfrm>
      </p:grpSpPr>
      <p:sp>
        <p:nvSpPr>
          <p:cNvPr id="3994" name="Google Shape;3994;p51"/>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5" name="Google Shape;3995;p51"/>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Free and Reduced Lunch - Key Findings &amp; Results </a:t>
            </a:r>
            <a:endParaRPr sz="600">
              <a:solidFill>
                <a:srgbClr val="EF6C00"/>
              </a:solidFill>
              <a:latin typeface="Gochi Hand"/>
              <a:ea typeface="Gochi Hand"/>
              <a:cs typeface="Gochi Hand"/>
              <a:sym typeface="Gochi Hand"/>
            </a:endParaRPr>
          </a:p>
        </p:txBody>
      </p:sp>
      <p:pic>
        <p:nvPicPr>
          <p:cNvPr id="3996" name="Google Shape;3996;p51"/>
          <p:cNvPicPr preferRelativeResize="0"/>
          <p:nvPr/>
        </p:nvPicPr>
        <p:blipFill>
          <a:blip r:embed="rId3">
            <a:alphaModFix/>
          </a:blip>
          <a:stretch>
            <a:fillRect/>
          </a:stretch>
        </p:blipFill>
        <p:spPr>
          <a:xfrm>
            <a:off x="1939350" y="1215550"/>
            <a:ext cx="5162925" cy="3928000"/>
          </a:xfrm>
          <a:prstGeom prst="rect">
            <a:avLst/>
          </a:prstGeom>
          <a:noFill/>
          <a:ln>
            <a:noFill/>
          </a:ln>
        </p:spPr>
      </p:pic>
      <p:sp>
        <p:nvSpPr>
          <p:cNvPr id="3997" name="Google Shape;3997;p51"/>
          <p:cNvSpPr txBox="1"/>
          <p:nvPr/>
        </p:nvSpPr>
        <p:spPr>
          <a:xfrm>
            <a:off x="914375" y="717400"/>
            <a:ext cx="59772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Inverse relationship between the graduation rate and the lunch program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52"/>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3" name="Google Shape;4003;p52"/>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Funding - Key Findings &amp; Results </a:t>
            </a:r>
            <a:endParaRPr sz="600">
              <a:solidFill>
                <a:srgbClr val="EF6C00"/>
              </a:solidFill>
              <a:latin typeface="Gochi Hand"/>
              <a:ea typeface="Gochi Hand"/>
              <a:cs typeface="Gochi Hand"/>
              <a:sym typeface="Gochi Hand"/>
            </a:endParaRPr>
          </a:p>
        </p:txBody>
      </p:sp>
      <p:pic>
        <p:nvPicPr>
          <p:cNvPr id="4004" name="Google Shape;4004;p52"/>
          <p:cNvPicPr preferRelativeResize="0"/>
          <p:nvPr/>
        </p:nvPicPr>
        <p:blipFill rotWithShape="1">
          <a:blip r:embed="rId3">
            <a:alphaModFix/>
          </a:blip>
          <a:srcRect b="17338" l="6451" r="5767" t="9099"/>
          <a:stretch/>
        </p:blipFill>
        <p:spPr>
          <a:xfrm>
            <a:off x="353103" y="1983719"/>
            <a:ext cx="8436094" cy="2989500"/>
          </a:xfrm>
          <a:prstGeom prst="rect">
            <a:avLst/>
          </a:prstGeom>
          <a:noFill/>
          <a:ln>
            <a:noFill/>
          </a:ln>
        </p:spPr>
      </p:pic>
      <p:sp>
        <p:nvSpPr>
          <p:cNvPr id="4005" name="Google Shape;4005;p52"/>
          <p:cNvSpPr txBox="1"/>
          <p:nvPr/>
        </p:nvSpPr>
        <p:spPr>
          <a:xfrm>
            <a:off x="904125" y="797750"/>
            <a:ext cx="6760800" cy="923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More funding for Title I eligible schools in the DMV area</a:t>
            </a:r>
            <a:endParaRPr>
              <a:solidFill>
                <a:schemeClr val="lt2"/>
              </a:solidFill>
              <a:latin typeface="Times New Roman"/>
              <a:ea typeface="Times New Roman"/>
              <a:cs typeface="Times New Roman"/>
              <a:sym typeface="Times New Roman"/>
            </a:endParaRPr>
          </a:p>
          <a:p>
            <a:pPr indent="-336550" lvl="0" marL="457200" rtl="0" algn="l">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For NY, both Title I eligible schools and schools that are not Title I eligible received approximately the same amount of funding</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53"/>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3"/>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2" name="Google Shape;4012;p53"/>
          <p:cNvPicPr preferRelativeResize="0"/>
          <p:nvPr/>
        </p:nvPicPr>
        <p:blipFill>
          <a:blip r:embed="rId3">
            <a:alphaModFix/>
          </a:blip>
          <a:stretch>
            <a:fillRect/>
          </a:stretch>
        </p:blipFill>
        <p:spPr>
          <a:xfrm>
            <a:off x="673411" y="1493313"/>
            <a:ext cx="7954540" cy="3210175"/>
          </a:xfrm>
          <a:prstGeom prst="rect">
            <a:avLst/>
          </a:prstGeom>
          <a:noFill/>
          <a:ln>
            <a:noFill/>
          </a:ln>
        </p:spPr>
      </p:pic>
      <p:sp>
        <p:nvSpPr>
          <p:cNvPr id="4013" name="Google Shape;4013;p53"/>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ROC Graphs of LinearSVC </a:t>
            </a:r>
            <a:endParaRPr b="1" sz="3100">
              <a:solidFill>
                <a:srgbClr val="EF6C00"/>
              </a:solidFill>
              <a:latin typeface="PT Sans Narrow"/>
              <a:ea typeface="PT Sans Narrow"/>
              <a:cs typeface="PT Sans Narrow"/>
              <a:sym typeface="PT Sans Narrow"/>
            </a:endParaRPr>
          </a:p>
        </p:txBody>
      </p:sp>
      <p:sp>
        <p:nvSpPr>
          <p:cNvPr id="4014" name="Google Shape;4014;p53"/>
          <p:cNvSpPr txBox="1"/>
          <p:nvPr/>
        </p:nvSpPr>
        <p:spPr>
          <a:xfrm>
            <a:off x="673400" y="892225"/>
            <a:ext cx="7544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NY’s AUC score was 0.95 and DMV’s was 0.98 (accuracy score was 0.97 for both)</a:t>
            </a:r>
            <a:endParaRPr>
              <a:solidFill>
                <a:schemeClr val="lt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hlink"/>
              </a:solidFill>
              <a:latin typeface="Times New Roman"/>
              <a:ea typeface="Times New Roman"/>
              <a:cs typeface="Times New Roman"/>
              <a:sym typeface="Times New Roman"/>
            </a:endParaRPr>
          </a:p>
        </p:txBody>
      </p:sp>
      <p:sp>
        <p:nvSpPr>
          <p:cNvPr id="4015" name="Google Shape;4015;p53"/>
          <p:cNvSpPr/>
          <p:nvPr/>
        </p:nvSpPr>
        <p:spPr>
          <a:xfrm>
            <a:off x="0" y="4058550"/>
            <a:ext cx="351600" cy="108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sp>
        <p:nvSpPr>
          <p:cNvPr id="4020" name="Google Shape;4020;p54"/>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Clustering- Silhouette Scores</a:t>
            </a:r>
            <a:r>
              <a:rPr b="1" lang="en" sz="3100">
                <a:solidFill>
                  <a:srgbClr val="EF6C00"/>
                </a:solidFill>
                <a:latin typeface="PT Sans Narrow"/>
                <a:ea typeface="PT Sans Narrow"/>
                <a:cs typeface="PT Sans Narrow"/>
                <a:sym typeface="PT Sans Narrow"/>
              </a:rPr>
              <a:t> </a:t>
            </a:r>
            <a:endParaRPr b="1" sz="3100">
              <a:solidFill>
                <a:srgbClr val="EF6C00"/>
              </a:solidFill>
              <a:latin typeface="PT Sans Narrow"/>
              <a:ea typeface="PT Sans Narrow"/>
              <a:cs typeface="PT Sans Narrow"/>
              <a:sym typeface="PT Sans Narrow"/>
            </a:endParaRPr>
          </a:p>
        </p:txBody>
      </p:sp>
      <p:pic>
        <p:nvPicPr>
          <p:cNvPr id="4022" name="Google Shape;4022;p54"/>
          <p:cNvPicPr preferRelativeResize="0"/>
          <p:nvPr/>
        </p:nvPicPr>
        <p:blipFill>
          <a:blip r:embed="rId3">
            <a:alphaModFix/>
          </a:blip>
          <a:stretch>
            <a:fillRect/>
          </a:stretch>
        </p:blipFill>
        <p:spPr>
          <a:xfrm>
            <a:off x="1712612" y="1456700"/>
            <a:ext cx="5718775" cy="3626300"/>
          </a:xfrm>
          <a:prstGeom prst="rect">
            <a:avLst/>
          </a:prstGeom>
          <a:noFill/>
          <a:ln>
            <a:noFill/>
          </a:ln>
        </p:spPr>
      </p:pic>
      <p:sp>
        <p:nvSpPr>
          <p:cNvPr id="4023" name="Google Shape;4023;p54"/>
          <p:cNvSpPr txBox="1"/>
          <p:nvPr/>
        </p:nvSpPr>
        <p:spPr>
          <a:xfrm>
            <a:off x="894075" y="797750"/>
            <a:ext cx="6931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k=2 has the highest silhouette score, so the number of clusters in the dataset is two.</a:t>
            </a:r>
            <a:endParaRPr>
              <a:solidFill>
                <a:schemeClr val="lt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2"/>
              </a:solidFill>
              <a:latin typeface="Times New Roman"/>
              <a:ea typeface="Times New Roman"/>
              <a:cs typeface="Times New Roman"/>
              <a:sym typeface="Times New Roman"/>
            </a:endParaRPr>
          </a:p>
        </p:txBody>
      </p:sp>
      <p:sp>
        <p:nvSpPr>
          <p:cNvPr id="4024" name="Google Shape;4024;p54"/>
          <p:cNvSpPr/>
          <p:nvPr/>
        </p:nvSpPr>
        <p:spPr>
          <a:xfrm>
            <a:off x="10050" y="4199175"/>
            <a:ext cx="231000" cy="94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8" name="Shape 4028"/>
        <p:cNvGrpSpPr/>
        <p:nvPr/>
      </p:nvGrpSpPr>
      <p:grpSpPr>
        <a:xfrm>
          <a:off x="0" y="0"/>
          <a:ext cx="0" cy="0"/>
          <a:chOff x="0" y="0"/>
          <a:chExt cx="0" cy="0"/>
        </a:xfrm>
      </p:grpSpPr>
      <p:sp>
        <p:nvSpPr>
          <p:cNvPr id="4029" name="Google Shape;4029;p55"/>
          <p:cNvSpPr txBox="1"/>
          <p:nvPr>
            <p:ph type="title"/>
          </p:nvPr>
        </p:nvSpPr>
        <p:spPr>
          <a:xfrm>
            <a:off x="1107150" y="857250"/>
            <a:ext cx="7311300" cy="2499300"/>
          </a:xfrm>
          <a:prstGeom prst="rect">
            <a:avLst/>
          </a:prstGeom>
        </p:spPr>
        <p:txBody>
          <a:bodyPr anchorCtr="0" anchor="t" bIns="91425" lIns="91425" spcFirstLastPara="1" rIns="91425" wrap="square" tIns="91425">
            <a:noAutofit/>
          </a:bodyPr>
          <a:lstStyle/>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The Family Educational Rights and Privacy Act (FERPA)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Local Education Agencies (LEAs) Subdivisions and reporting standards</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Financial and Statistical data disclosure practices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p:txBody>
      </p:sp>
      <p:sp>
        <p:nvSpPr>
          <p:cNvPr id="4030" name="Google Shape;4030;p55"/>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1" name="Google Shape;4031;p55"/>
          <p:cNvSpPr txBox="1"/>
          <p:nvPr/>
        </p:nvSpPr>
        <p:spPr>
          <a:xfrm>
            <a:off x="126619"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Limitations</a:t>
            </a:r>
            <a:endParaRPr sz="600">
              <a:solidFill>
                <a:srgbClr val="EF6C00"/>
              </a:solidFill>
              <a:latin typeface="Gochi Hand"/>
              <a:ea typeface="Gochi Hand"/>
              <a:cs typeface="Gochi Hand"/>
              <a:sym typeface="Gochi H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5" name="Shape 4035"/>
        <p:cNvGrpSpPr/>
        <p:nvPr/>
      </p:nvGrpSpPr>
      <p:grpSpPr>
        <a:xfrm>
          <a:off x="0" y="0"/>
          <a:ext cx="0" cy="0"/>
          <a:chOff x="0" y="0"/>
          <a:chExt cx="0" cy="0"/>
        </a:xfrm>
      </p:grpSpPr>
      <p:sp>
        <p:nvSpPr>
          <p:cNvPr id="4036" name="Google Shape;4036;p56"/>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7" name="Google Shape;4037;p56"/>
          <p:cNvSpPr txBox="1"/>
          <p:nvPr>
            <p:ph type="title"/>
          </p:nvPr>
        </p:nvSpPr>
        <p:spPr>
          <a:xfrm>
            <a:off x="1120274" y="980525"/>
            <a:ext cx="7206900" cy="1714500"/>
          </a:xfrm>
          <a:prstGeom prst="rect">
            <a:avLst/>
          </a:prstGeom>
        </p:spPr>
        <p:txBody>
          <a:bodyPr anchorCtr="0" anchor="t" bIns="91425" lIns="91425" spcFirstLastPara="1" rIns="91425" wrap="square" tIns="91425">
            <a:noAutofit/>
          </a:bodyPr>
          <a:lstStyle/>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Title I schools’ focus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Rural vs. Urban area schools</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Long Term State-level planning &amp; goal- setting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p:txBody>
      </p:sp>
      <p:sp>
        <p:nvSpPr>
          <p:cNvPr id="4038" name="Google Shape;4038;p56"/>
          <p:cNvSpPr txBox="1"/>
          <p:nvPr/>
        </p:nvSpPr>
        <p:spPr>
          <a:xfrm>
            <a:off x="235044" y="16203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Future Research</a:t>
            </a:r>
            <a:endParaRPr sz="600">
              <a:solidFill>
                <a:srgbClr val="EF6C00"/>
              </a:solidFill>
              <a:latin typeface="Gochi Hand"/>
              <a:ea typeface="Gochi Hand"/>
              <a:cs typeface="Gochi Hand"/>
              <a:sym typeface="Gochi 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pic>
        <p:nvPicPr>
          <p:cNvPr id="3798" name="Google Shape;3798;p39"/>
          <p:cNvPicPr preferRelativeResize="0"/>
          <p:nvPr/>
        </p:nvPicPr>
        <p:blipFill>
          <a:blip r:embed="rId3">
            <a:alphaModFix/>
          </a:blip>
          <a:stretch>
            <a:fillRect/>
          </a:stretch>
        </p:blipFill>
        <p:spPr>
          <a:xfrm>
            <a:off x="7304400" y="603352"/>
            <a:ext cx="1427631" cy="1968400"/>
          </a:xfrm>
          <a:prstGeom prst="rect">
            <a:avLst/>
          </a:prstGeom>
          <a:noFill/>
          <a:ln cap="flat" cmpd="sng" w="9525">
            <a:solidFill>
              <a:schemeClr val="lt1"/>
            </a:solidFill>
            <a:prstDash val="solid"/>
            <a:round/>
            <a:headEnd len="sm" w="sm" type="none"/>
            <a:tailEnd len="sm" w="sm" type="none"/>
          </a:ln>
        </p:spPr>
      </p:pic>
      <p:sp>
        <p:nvSpPr>
          <p:cNvPr id="3799" name="Google Shape;3799;p39"/>
          <p:cNvSpPr txBox="1"/>
          <p:nvPr/>
        </p:nvSpPr>
        <p:spPr>
          <a:xfrm>
            <a:off x="235038" y="32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Our Team!!!</a:t>
            </a:r>
            <a:endParaRPr sz="600">
              <a:solidFill>
                <a:srgbClr val="EF6C00"/>
              </a:solidFill>
              <a:latin typeface="Gochi Hand"/>
              <a:ea typeface="Gochi Hand"/>
              <a:cs typeface="Gochi Hand"/>
              <a:sym typeface="Gochi Hand"/>
            </a:endParaRPr>
          </a:p>
        </p:txBody>
      </p:sp>
      <p:pic>
        <p:nvPicPr>
          <p:cNvPr id="3800" name="Google Shape;3800;p39"/>
          <p:cNvPicPr preferRelativeResize="0"/>
          <p:nvPr/>
        </p:nvPicPr>
        <p:blipFill>
          <a:blip r:embed="rId4">
            <a:alphaModFix/>
          </a:blip>
          <a:stretch>
            <a:fillRect/>
          </a:stretch>
        </p:blipFill>
        <p:spPr>
          <a:xfrm>
            <a:off x="339824" y="641726"/>
            <a:ext cx="1478326" cy="1971120"/>
          </a:xfrm>
          <a:prstGeom prst="rect">
            <a:avLst/>
          </a:prstGeom>
          <a:noFill/>
          <a:ln cap="flat" cmpd="sng" w="9525">
            <a:solidFill>
              <a:schemeClr val="lt1"/>
            </a:solidFill>
            <a:prstDash val="solid"/>
            <a:round/>
            <a:headEnd len="sm" w="sm" type="none"/>
            <a:tailEnd len="sm" w="sm" type="none"/>
          </a:ln>
        </p:spPr>
      </p:pic>
      <p:sp>
        <p:nvSpPr>
          <p:cNvPr id="3801" name="Google Shape;3801;p39"/>
          <p:cNvSpPr txBox="1"/>
          <p:nvPr/>
        </p:nvSpPr>
        <p:spPr>
          <a:xfrm>
            <a:off x="7304388" y="2432200"/>
            <a:ext cx="15330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Abou</a:t>
            </a:r>
            <a:endParaRPr sz="2400">
              <a:solidFill>
                <a:schemeClr val="lt2"/>
              </a:solidFill>
              <a:latin typeface="Gochi Hand"/>
              <a:ea typeface="Gochi Hand"/>
              <a:cs typeface="Gochi Hand"/>
              <a:sym typeface="Gochi Hand"/>
            </a:endParaRPr>
          </a:p>
        </p:txBody>
      </p:sp>
      <p:sp>
        <p:nvSpPr>
          <p:cNvPr id="3802" name="Google Shape;3802;p39"/>
          <p:cNvSpPr txBox="1"/>
          <p:nvPr/>
        </p:nvSpPr>
        <p:spPr>
          <a:xfrm>
            <a:off x="432825" y="2469475"/>
            <a:ext cx="1478400" cy="554100"/>
          </a:xfrm>
          <a:prstGeom prst="rect">
            <a:avLst/>
          </a:prstGeom>
          <a:noFill/>
          <a:ln>
            <a:noFill/>
          </a:ln>
        </p:spPr>
        <p:txBody>
          <a:bodyPr anchorCtr="0" anchor="t" bIns="91425" lIns="91425" spcFirstLastPara="1" rIns="91425" wrap="square" tIns="91425">
            <a:spAutoFit/>
          </a:bodyPr>
          <a:lstStyle/>
          <a:p>
            <a:pPr indent="0" lvl="0" marL="0" rtl="0" algn="l">
              <a:spcBef>
                <a:spcPts val="900"/>
              </a:spcBef>
              <a:spcAft>
                <a:spcPts val="900"/>
              </a:spcAft>
              <a:buNone/>
            </a:pPr>
            <a:r>
              <a:rPr lang="en" sz="2400">
                <a:solidFill>
                  <a:schemeClr val="lt2"/>
                </a:solidFill>
                <a:latin typeface="Gochi Hand"/>
                <a:ea typeface="Gochi Hand"/>
                <a:cs typeface="Gochi Hand"/>
                <a:sym typeface="Gochi Hand"/>
              </a:rPr>
              <a:t>Carlotta</a:t>
            </a:r>
            <a:endParaRPr sz="2400"/>
          </a:p>
        </p:txBody>
      </p:sp>
      <p:pic>
        <p:nvPicPr>
          <p:cNvPr id="3803" name="Google Shape;3803;p39"/>
          <p:cNvPicPr preferRelativeResize="0"/>
          <p:nvPr/>
        </p:nvPicPr>
        <p:blipFill rotWithShape="1">
          <a:blip r:embed="rId5">
            <a:alphaModFix/>
          </a:blip>
          <a:srcRect b="0" l="10729" r="12853" t="0"/>
          <a:stretch/>
        </p:blipFill>
        <p:spPr>
          <a:xfrm>
            <a:off x="5015063" y="618850"/>
            <a:ext cx="1441075" cy="1968400"/>
          </a:xfrm>
          <a:prstGeom prst="rect">
            <a:avLst/>
          </a:prstGeom>
          <a:noFill/>
          <a:ln cap="flat" cmpd="sng" w="9525">
            <a:solidFill>
              <a:schemeClr val="lt1"/>
            </a:solidFill>
            <a:prstDash val="solid"/>
            <a:round/>
            <a:headEnd len="sm" w="sm" type="none"/>
            <a:tailEnd len="sm" w="sm" type="none"/>
          </a:ln>
        </p:spPr>
      </p:pic>
      <p:sp>
        <p:nvSpPr>
          <p:cNvPr id="3804" name="Google Shape;3804;p39"/>
          <p:cNvSpPr txBox="1"/>
          <p:nvPr/>
        </p:nvSpPr>
        <p:spPr>
          <a:xfrm>
            <a:off x="4865938" y="2432200"/>
            <a:ext cx="17172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Tim </a:t>
            </a:r>
            <a:endParaRPr sz="2400">
              <a:latin typeface="Gochi Hand"/>
              <a:ea typeface="Gochi Hand"/>
              <a:cs typeface="Gochi Hand"/>
              <a:sym typeface="Gochi Hand"/>
            </a:endParaRPr>
          </a:p>
        </p:txBody>
      </p:sp>
      <p:pic>
        <p:nvPicPr>
          <p:cNvPr id="3805" name="Google Shape;3805;p39"/>
          <p:cNvPicPr preferRelativeResize="0"/>
          <p:nvPr/>
        </p:nvPicPr>
        <p:blipFill rotWithShape="1">
          <a:blip r:embed="rId6">
            <a:alphaModFix/>
          </a:blip>
          <a:srcRect b="43467" l="0" r="43013" t="0"/>
          <a:stretch/>
        </p:blipFill>
        <p:spPr>
          <a:xfrm>
            <a:off x="6202525" y="2908050"/>
            <a:ext cx="1427626" cy="1931350"/>
          </a:xfrm>
          <a:prstGeom prst="rect">
            <a:avLst/>
          </a:prstGeom>
          <a:noFill/>
          <a:ln cap="flat" cmpd="sng" w="9525">
            <a:solidFill>
              <a:schemeClr val="lt1"/>
            </a:solidFill>
            <a:prstDash val="solid"/>
            <a:round/>
            <a:headEnd len="sm" w="sm" type="none"/>
            <a:tailEnd len="sm" w="sm" type="none"/>
          </a:ln>
        </p:spPr>
      </p:pic>
      <p:sp>
        <p:nvSpPr>
          <p:cNvPr id="3806" name="Google Shape;3806;p39"/>
          <p:cNvSpPr txBox="1"/>
          <p:nvPr/>
        </p:nvSpPr>
        <p:spPr>
          <a:xfrm>
            <a:off x="1539375" y="4658025"/>
            <a:ext cx="12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Gochi Hand"/>
                <a:ea typeface="Gochi Hand"/>
                <a:cs typeface="Gochi Hand"/>
                <a:sym typeface="Gochi Hand"/>
              </a:rPr>
              <a:t>Jenell </a:t>
            </a:r>
            <a:endParaRPr sz="2400">
              <a:solidFill>
                <a:schemeClr val="lt2"/>
              </a:solidFill>
              <a:latin typeface="Gochi Hand"/>
              <a:ea typeface="Gochi Hand"/>
              <a:cs typeface="Gochi Hand"/>
              <a:sym typeface="Gochi Hand"/>
            </a:endParaRPr>
          </a:p>
        </p:txBody>
      </p:sp>
      <p:sp>
        <p:nvSpPr>
          <p:cNvPr id="3807" name="Google Shape;3807;p39"/>
          <p:cNvSpPr txBox="1"/>
          <p:nvPr/>
        </p:nvSpPr>
        <p:spPr>
          <a:xfrm>
            <a:off x="6121600" y="4658013"/>
            <a:ext cx="16590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Jeneva </a:t>
            </a:r>
            <a:endParaRPr sz="2400">
              <a:solidFill>
                <a:schemeClr val="lt2"/>
              </a:solidFill>
              <a:latin typeface="Gochi Hand"/>
              <a:ea typeface="Gochi Hand"/>
              <a:cs typeface="Gochi Hand"/>
              <a:sym typeface="Gochi Hand"/>
            </a:endParaRPr>
          </a:p>
        </p:txBody>
      </p:sp>
      <p:pic>
        <p:nvPicPr>
          <p:cNvPr id="3808" name="Google Shape;3808;p39"/>
          <p:cNvPicPr preferRelativeResize="0"/>
          <p:nvPr/>
        </p:nvPicPr>
        <p:blipFill>
          <a:blip r:embed="rId7">
            <a:alphaModFix/>
          </a:blip>
          <a:stretch>
            <a:fillRect/>
          </a:stretch>
        </p:blipFill>
        <p:spPr>
          <a:xfrm>
            <a:off x="2685915" y="618844"/>
            <a:ext cx="1312251" cy="1968408"/>
          </a:xfrm>
          <a:prstGeom prst="rect">
            <a:avLst/>
          </a:prstGeom>
          <a:noFill/>
          <a:ln cap="flat" cmpd="sng" w="9525">
            <a:solidFill>
              <a:schemeClr val="lt1"/>
            </a:solidFill>
            <a:prstDash val="solid"/>
            <a:round/>
            <a:headEnd len="sm" w="sm" type="none"/>
            <a:tailEnd len="sm" w="sm" type="none"/>
          </a:ln>
        </p:spPr>
      </p:pic>
      <p:pic>
        <p:nvPicPr>
          <p:cNvPr id="3809" name="Google Shape;3809;p39"/>
          <p:cNvPicPr preferRelativeResize="0"/>
          <p:nvPr/>
        </p:nvPicPr>
        <p:blipFill rotWithShape="1">
          <a:blip r:embed="rId8">
            <a:alphaModFix/>
          </a:blip>
          <a:srcRect b="22629" l="7648" r="22757" t="13464"/>
          <a:stretch/>
        </p:blipFill>
        <p:spPr>
          <a:xfrm>
            <a:off x="3821538" y="2908043"/>
            <a:ext cx="1427624" cy="1891630"/>
          </a:xfrm>
          <a:prstGeom prst="rect">
            <a:avLst/>
          </a:prstGeom>
          <a:noFill/>
          <a:ln cap="flat" cmpd="sng" w="9525">
            <a:solidFill>
              <a:schemeClr val="lt1"/>
            </a:solidFill>
            <a:prstDash val="solid"/>
            <a:round/>
            <a:headEnd len="sm" w="sm" type="none"/>
            <a:tailEnd len="sm" w="sm" type="none"/>
          </a:ln>
        </p:spPr>
      </p:pic>
      <p:sp>
        <p:nvSpPr>
          <p:cNvPr id="3810" name="Google Shape;3810;p39"/>
          <p:cNvSpPr txBox="1"/>
          <p:nvPr/>
        </p:nvSpPr>
        <p:spPr>
          <a:xfrm>
            <a:off x="2539400" y="2432200"/>
            <a:ext cx="160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Gochi Hand"/>
                <a:ea typeface="Gochi Hand"/>
                <a:cs typeface="Gochi Hand"/>
                <a:sym typeface="Gochi Hand"/>
              </a:rPr>
              <a:t>Michaella</a:t>
            </a:r>
            <a:endParaRPr sz="2400">
              <a:solidFill>
                <a:schemeClr val="lt2"/>
              </a:solidFill>
              <a:latin typeface="Gochi Hand"/>
              <a:ea typeface="Gochi Hand"/>
              <a:cs typeface="Gochi Hand"/>
              <a:sym typeface="Gochi Hand"/>
            </a:endParaRPr>
          </a:p>
        </p:txBody>
      </p:sp>
      <p:sp>
        <p:nvSpPr>
          <p:cNvPr id="3811" name="Google Shape;3811;p39"/>
          <p:cNvSpPr txBox="1"/>
          <p:nvPr/>
        </p:nvSpPr>
        <p:spPr>
          <a:xfrm>
            <a:off x="3960800" y="4658025"/>
            <a:ext cx="12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Gochi Hand"/>
                <a:ea typeface="Gochi Hand"/>
                <a:cs typeface="Gochi Hand"/>
                <a:sym typeface="Gochi Hand"/>
              </a:rPr>
              <a:t>Marissa</a:t>
            </a:r>
            <a:endParaRPr sz="2400">
              <a:solidFill>
                <a:schemeClr val="lt2"/>
              </a:solidFill>
              <a:latin typeface="Gochi Hand"/>
              <a:ea typeface="Gochi Hand"/>
              <a:cs typeface="Gochi Hand"/>
              <a:sym typeface="Gochi Hand"/>
            </a:endParaRPr>
          </a:p>
        </p:txBody>
      </p:sp>
      <p:pic>
        <p:nvPicPr>
          <p:cNvPr id="3812" name="Google Shape;3812;p39"/>
          <p:cNvPicPr preferRelativeResize="0"/>
          <p:nvPr/>
        </p:nvPicPr>
        <p:blipFill rotWithShape="1">
          <a:blip r:embed="rId9">
            <a:alphaModFix/>
          </a:blip>
          <a:srcRect b="0" l="0" r="29760" t="0"/>
          <a:stretch/>
        </p:blipFill>
        <p:spPr>
          <a:xfrm>
            <a:off x="1440575" y="2908050"/>
            <a:ext cx="1427600" cy="1891626"/>
          </a:xfrm>
          <a:prstGeom prst="rect">
            <a:avLst/>
          </a:prstGeom>
          <a:noFill/>
          <a:ln cap="flat" cmpd="sng" w="9525">
            <a:solidFill>
              <a:schemeClr val="lt1"/>
            </a:solidFill>
            <a:prstDash val="solid"/>
            <a:round/>
            <a:headEnd len="sm" w="sm" type="none"/>
            <a:tailEnd len="sm" w="sm" type="none"/>
          </a:ln>
        </p:spPr>
      </p:pic>
      <p:sp>
        <p:nvSpPr>
          <p:cNvPr id="3813" name="Google Shape;3813;p39"/>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814" name="Google Shape;3814;p39"/>
          <p:cNvPicPr preferRelativeResize="0"/>
          <p:nvPr/>
        </p:nvPicPr>
        <p:blipFill>
          <a:blip r:embed="rId10">
            <a:alphaModFix/>
          </a:blip>
          <a:stretch>
            <a:fillRect/>
          </a:stretch>
        </p:blipFill>
        <p:spPr>
          <a:xfrm>
            <a:off x="1333900" y="2908038"/>
            <a:ext cx="1605300" cy="18916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57"/>
          <p:cNvSpPr txBox="1"/>
          <p:nvPr>
            <p:ph idx="1" type="subTitle"/>
          </p:nvPr>
        </p:nvSpPr>
        <p:spPr>
          <a:xfrm>
            <a:off x="4833950" y="1283225"/>
            <a:ext cx="3909000" cy="1589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3500">
              <a:solidFill>
                <a:srgbClr val="EF6C00"/>
              </a:solidFill>
              <a:latin typeface="PT Sans Narrow"/>
              <a:ea typeface="PT Sans Narrow"/>
              <a:cs typeface="PT Sans Narrow"/>
              <a:sym typeface="PT Sans Narrow"/>
            </a:endParaRPr>
          </a:p>
          <a:p>
            <a:pPr indent="0" lvl="0" marL="0" rtl="0" algn="ctr">
              <a:lnSpc>
                <a:spcPct val="100000"/>
              </a:lnSpc>
              <a:spcBef>
                <a:spcPts val="0"/>
              </a:spcBef>
              <a:spcAft>
                <a:spcPts val="0"/>
              </a:spcAft>
              <a:buNone/>
            </a:pPr>
            <a:r>
              <a:rPr b="1" lang="en" sz="3500">
                <a:solidFill>
                  <a:srgbClr val="EF6C00"/>
                </a:solidFill>
                <a:latin typeface="PT Sans Narrow"/>
                <a:ea typeface="PT Sans Narrow"/>
                <a:cs typeface="PT Sans Narrow"/>
                <a:sym typeface="PT Sans Narrow"/>
              </a:rPr>
              <a:t>Any Questions? </a:t>
            </a:r>
            <a:endParaRPr sz="6000"/>
          </a:p>
        </p:txBody>
      </p:sp>
      <p:sp>
        <p:nvSpPr>
          <p:cNvPr id="4044" name="Google Shape;4044;p57"/>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40"/>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0"/>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821" name="Google Shape;3821;p40"/>
          <p:cNvSpPr txBox="1"/>
          <p:nvPr/>
        </p:nvSpPr>
        <p:spPr>
          <a:xfrm>
            <a:off x="235038" y="54156"/>
            <a:ext cx="8673900" cy="1092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US Education </a:t>
            </a:r>
            <a:endParaRPr b="1" sz="3100">
              <a:solidFill>
                <a:srgbClr val="EF6C00"/>
              </a:solidFill>
              <a:latin typeface="PT Sans Narrow"/>
              <a:ea typeface="PT Sans Narrow"/>
              <a:cs typeface="PT Sans Narrow"/>
              <a:sym typeface="PT Sans Narrow"/>
            </a:endParaRPr>
          </a:p>
          <a:p>
            <a:pPr indent="0" lvl="0" marL="0" rtl="0" algn="l">
              <a:spcBef>
                <a:spcPts val="0"/>
              </a:spcBef>
              <a:spcAft>
                <a:spcPts val="0"/>
              </a:spcAft>
              <a:buClr>
                <a:schemeClr val="hlink"/>
              </a:buClr>
              <a:buSzPts val="800"/>
              <a:buFont typeface="Arial"/>
              <a:buNone/>
            </a:pPr>
            <a:r>
              <a:t/>
            </a:r>
            <a:endParaRPr b="1" sz="3100">
              <a:solidFill>
                <a:srgbClr val="EF6C00"/>
              </a:solidFill>
              <a:latin typeface="PT Sans Narrow"/>
              <a:ea typeface="PT Sans Narrow"/>
              <a:cs typeface="PT Sans Narrow"/>
              <a:sym typeface="PT Sans Narrow"/>
            </a:endParaRPr>
          </a:p>
        </p:txBody>
      </p:sp>
      <p:sp>
        <p:nvSpPr>
          <p:cNvPr id="3822" name="Google Shape;3822;p40"/>
          <p:cNvSpPr txBox="1"/>
          <p:nvPr>
            <p:ph type="title"/>
          </p:nvPr>
        </p:nvSpPr>
        <p:spPr>
          <a:xfrm>
            <a:off x="492506" y="989831"/>
            <a:ext cx="8276700" cy="36681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H.S. Graduation rates are used to measure the effectiveness of a School District</a:t>
            </a:r>
            <a:endParaRPr b="0" sz="2200">
              <a:solidFill>
                <a:schemeClr val="lt2"/>
              </a:solidFill>
              <a:latin typeface="Arial"/>
              <a:ea typeface="Arial"/>
              <a:cs typeface="Arial"/>
              <a:sym typeface="Arial"/>
            </a:endParaRPr>
          </a:p>
          <a:p>
            <a:pPr indent="0" lvl="0" marL="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H.S. Graduation rates are used to set long-term goals tied to Federal Funding</a:t>
            </a:r>
            <a:r>
              <a:rPr b="0" lang="en" sz="2200">
                <a:solidFill>
                  <a:schemeClr val="lt2"/>
                </a:solidFill>
                <a:latin typeface="Arial"/>
                <a:ea typeface="Arial"/>
                <a:cs typeface="Arial"/>
                <a:sym typeface="Arial"/>
              </a:rPr>
              <a:t> </a:t>
            </a:r>
            <a:r>
              <a:rPr b="0" lang="en" sz="2200">
                <a:solidFill>
                  <a:schemeClr val="lt2"/>
                </a:solidFill>
                <a:latin typeface="Arial"/>
                <a:ea typeface="Arial"/>
                <a:cs typeface="Arial"/>
                <a:sym typeface="Arial"/>
              </a:rPr>
              <a:t> </a:t>
            </a:r>
            <a:endParaRPr b="0" sz="2200">
              <a:solidFill>
                <a:schemeClr val="lt2"/>
              </a:solidFill>
              <a:latin typeface="Arial"/>
              <a:ea typeface="Arial"/>
              <a:cs typeface="Arial"/>
              <a:sym typeface="Arial"/>
            </a:endParaRPr>
          </a:p>
          <a:p>
            <a:pPr indent="0" lvl="0" marL="45720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H.S. Graduation rates are tied to local decision makers </a:t>
            </a:r>
            <a:endParaRPr sz="2400">
              <a:solidFill>
                <a:schemeClr val="lt2"/>
              </a:solidFill>
              <a:latin typeface="Arial"/>
              <a:ea typeface="Arial"/>
              <a:cs typeface="Arial"/>
              <a:sym typeface="Arial"/>
            </a:endParaRPr>
          </a:p>
        </p:txBody>
      </p:sp>
      <p:sp>
        <p:nvSpPr>
          <p:cNvPr id="3823" name="Google Shape;3823;p40"/>
          <p:cNvSpPr/>
          <p:nvPr/>
        </p:nvSpPr>
        <p:spPr>
          <a:xfrm>
            <a:off x="0" y="4209225"/>
            <a:ext cx="234900" cy="93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41"/>
          <p:cNvSpPr txBox="1"/>
          <p:nvPr>
            <p:ph type="title"/>
          </p:nvPr>
        </p:nvSpPr>
        <p:spPr>
          <a:xfrm>
            <a:off x="492506" y="989831"/>
            <a:ext cx="8276700" cy="36681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Can </a:t>
            </a:r>
            <a:r>
              <a:rPr b="0" lang="en" sz="2200">
                <a:solidFill>
                  <a:schemeClr val="lt2"/>
                </a:solidFill>
                <a:latin typeface="Arial"/>
                <a:ea typeface="Arial"/>
                <a:cs typeface="Arial"/>
                <a:sym typeface="Arial"/>
              </a:rPr>
              <a:t>high school graduation rates be used as a proxy for effectiveness in education?</a:t>
            </a:r>
            <a:endParaRPr b="0" sz="2200">
              <a:solidFill>
                <a:schemeClr val="lt2"/>
              </a:solidFill>
              <a:latin typeface="Arial"/>
              <a:ea typeface="Arial"/>
              <a:cs typeface="Arial"/>
              <a:sym typeface="Arial"/>
            </a:endParaRPr>
          </a:p>
          <a:p>
            <a:pPr indent="0" lvl="0" marL="45720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If so, what variables affect graduation rates the most? </a:t>
            </a:r>
            <a:endParaRPr b="0" sz="2200">
              <a:solidFill>
                <a:schemeClr val="lt2"/>
              </a:solidFill>
              <a:latin typeface="Arial"/>
              <a:ea typeface="Arial"/>
              <a:cs typeface="Arial"/>
              <a:sym typeface="Arial"/>
            </a:endParaRPr>
          </a:p>
          <a:p>
            <a:pPr indent="0" lvl="0" marL="45720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Can States and Local Education Agencies use these levers to enhance their education outcomes and guarantee continuous federal funding?</a:t>
            </a:r>
            <a:endParaRPr b="0" sz="2500">
              <a:solidFill>
                <a:schemeClr val="lt2"/>
              </a:solidFill>
              <a:latin typeface="Arial"/>
              <a:ea typeface="Arial"/>
              <a:cs typeface="Arial"/>
              <a:sym typeface="Arial"/>
            </a:endParaRPr>
          </a:p>
        </p:txBody>
      </p:sp>
      <p:sp>
        <p:nvSpPr>
          <p:cNvPr id="3829" name="Google Shape;3829;p41"/>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0" name="Google Shape;3830;p41"/>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Research Question &amp; Objective</a:t>
            </a:r>
            <a:endParaRPr sz="600">
              <a:solidFill>
                <a:srgbClr val="EF6C00"/>
              </a:solidFill>
              <a:latin typeface="Gochi Hand"/>
              <a:ea typeface="Gochi Hand"/>
              <a:cs typeface="Gochi Hand"/>
              <a:sym typeface="Gochi H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sp>
        <p:nvSpPr>
          <p:cNvPr id="3835" name="Google Shape;3835;p42"/>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6" name="Google Shape;3836;p42"/>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Overview  - </a:t>
            </a:r>
            <a:r>
              <a:rPr b="1" lang="en" sz="3100">
                <a:solidFill>
                  <a:srgbClr val="EF6C00"/>
                </a:solidFill>
                <a:latin typeface="PT Sans Narrow"/>
                <a:ea typeface="PT Sans Narrow"/>
                <a:cs typeface="PT Sans Narrow"/>
                <a:sym typeface="PT Sans Narrow"/>
              </a:rPr>
              <a:t>Data Sources &amp; Data Cleaning</a:t>
            </a:r>
            <a:endParaRPr sz="600">
              <a:solidFill>
                <a:srgbClr val="EF6C00"/>
              </a:solidFill>
              <a:latin typeface="Gochi Hand"/>
              <a:ea typeface="Gochi Hand"/>
              <a:cs typeface="Gochi Hand"/>
              <a:sym typeface="Gochi Hand"/>
            </a:endParaRPr>
          </a:p>
        </p:txBody>
      </p:sp>
      <p:grpSp>
        <p:nvGrpSpPr>
          <p:cNvPr id="3837" name="Google Shape;3837;p42"/>
          <p:cNvGrpSpPr/>
          <p:nvPr/>
        </p:nvGrpSpPr>
        <p:grpSpPr>
          <a:xfrm>
            <a:off x="1593013" y="2250254"/>
            <a:ext cx="5957975" cy="643500"/>
            <a:chOff x="1593000" y="2322568"/>
            <a:chExt cx="5957975" cy="643500"/>
          </a:xfrm>
        </p:grpSpPr>
        <p:sp>
          <p:nvSpPr>
            <p:cNvPr id="3838" name="Google Shape;3838;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42" name="Google Shape;3842;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844" name="Google Shape;3844;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45" name="Google Shape;3845;p42"/>
          <p:cNvGrpSpPr/>
          <p:nvPr/>
        </p:nvGrpSpPr>
        <p:grpSpPr>
          <a:xfrm>
            <a:off x="1593013" y="940009"/>
            <a:ext cx="5957975" cy="643500"/>
            <a:chOff x="1593000" y="2322568"/>
            <a:chExt cx="5957975" cy="643500"/>
          </a:xfrm>
        </p:grpSpPr>
        <p:sp>
          <p:nvSpPr>
            <p:cNvPr id="3846" name="Google Shape;3846;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50" name="Google Shape;3850;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852" name="Google Shape;3852;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53" name="Google Shape;3853;p42"/>
          <p:cNvGrpSpPr/>
          <p:nvPr/>
        </p:nvGrpSpPr>
        <p:grpSpPr>
          <a:xfrm>
            <a:off x="392263" y="3850081"/>
            <a:ext cx="8333420" cy="953088"/>
            <a:chOff x="1593000" y="2322568"/>
            <a:chExt cx="5957975" cy="643500"/>
          </a:xfrm>
        </p:grpSpPr>
        <p:sp>
          <p:nvSpPr>
            <p:cNvPr id="3854" name="Google Shape;3854;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59" name="Google Shape;3859;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Math and Reading Assessment - Students Completed and percentage scored above percentage</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dropped equal elementary and middle school</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24,597 unique NCESSCH - School ID</a:t>
              </a:r>
              <a:endParaRPr sz="800">
                <a:solidFill>
                  <a:srgbClr val="A72A1E"/>
                </a:solidFill>
                <a:latin typeface="Roboto"/>
                <a:ea typeface="Roboto"/>
                <a:cs typeface="Roboto"/>
                <a:sym typeface="Roboto"/>
              </a:endParaRPr>
            </a:p>
          </p:txBody>
        </p:sp>
      </p:grpSp>
      <p:grpSp>
        <p:nvGrpSpPr>
          <p:cNvPr id="3860" name="Google Shape;3860;p42"/>
          <p:cNvGrpSpPr/>
          <p:nvPr/>
        </p:nvGrpSpPr>
        <p:grpSpPr>
          <a:xfrm>
            <a:off x="392263" y="2880155"/>
            <a:ext cx="8333420" cy="953088"/>
            <a:chOff x="1593000" y="2322568"/>
            <a:chExt cx="5957975" cy="643500"/>
          </a:xfrm>
        </p:grpSpPr>
        <p:sp>
          <p:nvSpPr>
            <p:cNvPr id="3861" name="Google Shape;3861;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66" name="Google Shape;3866;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(District ID) &amp; PPCSTOT (Per Pupil Spending) columns selected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renamed to LEAID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14,197 unique LEAID - District ID</a:t>
              </a:r>
              <a:endParaRPr sz="8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rPr lang="en" sz="800">
                  <a:solidFill>
                    <a:srgbClr val="A72A1E"/>
                  </a:solidFill>
                  <a:latin typeface="Roboto"/>
                  <a:ea typeface="Roboto"/>
                  <a:cs typeface="Roboto"/>
                  <a:sym typeface="Roboto"/>
                </a:rPr>
                <a:t> </a:t>
              </a:r>
              <a:endParaRPr sz="800">
                <a:solidFill>
                  <a:srgbClr val="A72A1E"/>
                </a:solidFill>
                <a:latin typeface="Roboto"/>
                <a:ea typeface="Roboto"/>
                <a:cs typeface="Roboto"/>
                <a:sym typeface="Roboto"/>
              </a:endParaRPr>
            </a:p>
          </p:txBody>
        </p:sp>
      </p:grpSp>
      <p:grpSp>
        <p:nvGrpSpPr>
          <p:cNvPr id="3867" name="Google Shape;3867;p42"/>
          <p:cNvGrpSpPr/>
          <p:nvPr/>
        </p:nvGrpSpPr>
        <p:grpSpPr>
          <a:xfrm>
            <a:off x="392267" y="1910218"/>
            <a:ext cx="8346527" cy="953088"/>
            <a:chOff x="1593000" y="2322568"/>
            <a:chExt cx="5957975" cy="643500"/>
          </a:xfrm>
        </p:grpSpPr>
        <p:sp>
          <p:nvSpPr>
            <p:cNvPr id="3868" name="Google Shape;3868;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73" name="Google Shape;3873;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Suffix removed for readability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Category rates dropped - focus on number of students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filled with “0” students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State. District, and School IDs, each Cohort, Success Rate columns selected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22,900 unique NCESSCH - School ID </a:t>
              </a:r>
              <a:endParaRPr sz="800">
                <a:solidFill>
                  <a:srgbClr val="A72A1E"/>
                </a:solidFill>
                <a:latin typeface="Roboto"/>
                <a:ea typeface="Roboto"/>
                <a:cs typeface="Roboto"/>
                <a:sym typeface="Roboto"/>
              </a:endParaRPr>
            </a:p>
          </p:txBody>
        </p:sp>
      </p:grpSp>
      <p:grpSp>
        <p:nvGrpSpPr>
          <p:cNvPr id="3874" name="Google Shape;3874;p42"/>
          <p:cNvGrpSpPr/>
          <p:nvPr/>
        </p:nvGrpSpPr>
        <p:grpSpPr>
          <a:xfrm>
            <a:off x="405395" y="913386"/>
            <a:ext cx="8333411" cy="1006587"/>
            <a:chOff x="1593000" y="2322564"/>
            <a:chExt cx="5957969" cy="729305"/>
          </a:xfrm>
        </p:grpSpPr>
        <p:sp>
          <p:nvSpPr>
            <p:cNvPr id="3875" name="Google Shape;3875;p42"/>
            <p:cNvSpPr/>
            <p:nvPr/>
          </p:nvSpPr>
          <p:spPr>
            <a:xfrm>
              <a:off x="3728369" y="2322569"/>
              <a:ext cx="3822600" cy="729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2"/>
            <p:cNvSpPr/>
            <p:nvPr/>
          </p:nvSpPr>
          <p:spPr>
            <a:xfrm flipH="1">
              <a:off x="2283025" y="2322568"/>
              <a:ext cx="1844400" cy="7293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1593001" y="2322564"/>
              <a:ext cx="690000" cy="7293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80" name="Google Shape;3880;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Level equal High</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Male/Female/Free and Reduced lunch percentages created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Type map using dictionary - Regular = 1,  all others = 0</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23,243 unique NCESSCH - School ID</a:t>
              </a:r>
              <a:endParaRPr sz="800">
                <a:solidFill>
                  <a:srgbClr val="A72A1E"/>
                </a:solidFill>
                <a:latin typeface="Roboto"/>
                <a:ea typeface="Roboto"/>
                <a:cs typeface="Roboto"/>
                <a:sym typeface="Roboto"/>
              </a:endParaRPr>
            </a:p>
          </p:txBody>
        </p:sp>
      </p:grpSp>
      <p:pic>
        <p:nvPicPr>
          <p:cNvPr id="3881" name="Google Shape;3881;p42"/>
          <p:cNvPicPr preferRelativeResize="0"/>
          <p:nvPr/>
        </p:nvPicPr>
        <p:blipFill>
          <a:blip r:embed="rId3">
            <a:alphaModFix/>
          </a:blip>
          <a:stretch>
            <a:fillRect/>
          </a:stretch>
        </p:blipFill>
        <p:spPr>
          <a:xfrm>
            <a:off x="392231" y="875513"/>
            <a:ext cx="994978" cy="953100"/>
          </a:xfrm>
          <a:prstGeom prst="rect">
            <a:avLst/>
          </a:prstGeom>
          <a:noFill/>
          <a:ln>
            <a:noFill/>
          </a:ln>
        </p:spPr>
      </p:pic>
      <p:sp>
        <p:nvSpPr>
          <p:cNvPr id="3882" name="Google Shape;3882;p42"/>
          <p:cNvSpPr txBox="1"/>
          <p:nvPr/>
        </p:nvSpPr>
        <p:spPr>
          <a:xfrm>
            <a:off x="1413525" y="928706"/>
            <a:ext cx="29382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2"/>
                </a:solidFill>
              </a:rPr>
              <a:t>Administrative attributes for public elementary and secondary schools from the 2018-2019 Common Core of Data - CCD</a:t>
            </a:r>
            <a:endParaRPr sz="1100">
              <a:solidFill>
                <a:schemeClr val="lt2"/>
              </a:solidFill>
            </a:endParaRPr>
          </a:p>
        </p:txBody>
      </p:sp>
      <p:pic>
        <p:nvPicPr>
          <p:cNvPr id="3883" name="Google Shape;3883;p42"/>
          <p:cNvPicPr preferRelativeResize="0"/>
          <p:nvPr/>
        </p:nvPicPr>
        <p:blipFill>
          <a:blip r:embed="rId4">
            <a:alphaModFix/>
          </a:blip>
          <a:stretch>
            <a:fillRect/>
          </a:stretch>
        </p:blipFill>
        <p:spPr>
          <a:xfrm>
            <a:off x="1413525" y="1946963"/>
            <a:ext cx="2862094" cy="683190"/>
          </a:xfrm>
          <a:prstGeom prst="rect">
            <a:avLst/>
          </a:prstGeom>
          <a:noFill/>
          <a:ln>
            <a:noFill/>
          </a:ln>
        </p:spPr>
      </p:pic>
      <p:pic>
        <p:nvPicPr>
          <p:cNvPr id="3884" name="Google Shape;3884;p42"/>
          <p:cNvPicPr preferRelativeResize="0"/>
          <p:nvPr/>
        </p:nvPicPr>
        <p:blipFill>
          <a:blip r:embed="rId5">
            <a:alphaModFix/>
          </a:blip>
          <a:stretch>
            <a:fillRect/>
          </a:stretch>
        </p:blipFill>
        <p:spPr>
          <a:xfrm>
            <a:off x="423075" y="1946967"/>
            <a:ext cx="868965" cy="858103"/>
          </a:xfrm>
          <a:prstGeom prst="rect">
            <a:avLst/>
          </a:prstGeom>
          <a:noFill/>
          <a:ln>
            <a:noFill/>
          </a:ln>
        </p:spPr>
      </p:pic>
      <p:pic>
        <p:nvPicPr>
          <p:cNvPr id="3885" name="Google Shape;3885;p42"/>
          <p:cNvPicPr preferRelativeResize="0"/>
          <p:nvPr/>
        </p:nvPicPr>
        <p:blipFill>
          <a:blip r:embed="rId6">
            <a:alphaModFix/>
          </a:blip>
          <a:stretch>
            <a:fillRect/>
          </a:stretch>
        </p:blipFill>
        <p:spPr>
          <a:xfrm>
            <a:off x="457509" y="3045694"/>
            <a:ext cx="800100" cy="428625"/>
          </a:xfrm>
          <a:prstGeom prst="rect">
            <a:avLst/>
          </a:prstGeom>
          <a:noFill/>
          <a:ln>
            <a:noFill/>
          </a:ln>
        </p:spPr>
      </p:pic>
      <p:sp>
        <p:nvSpPr>
          <p:cNvPr id="3886" name="Google Shape;3886;p42"/>
          <p:cNvSpPr txBox="1"/>
          <p:nvPr/>
        </p:nvSpPr>
        <p:spPr>
          <a:xfrm>
            <a:off x="1413525" y="3024938"/>
            <a:ext cx="2805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2"/>
                </a:solidFill>
              </a:rPr>
              <a:t>Financial activity of public elementary and secondary school systems</a:t>
            </a:r>
            <a:endParaRPr sz="1200">
              <a:solidFill>
                <a:schemeClr val="lt2"/>
              </a:solidFill>
            </a:endParaRPr>
          </a:p>
        </p:txBody>
      </p:sp>
      <p:pic>
        <p:nvPicPr>
          <p:cNvPr id="3887" name="Google Shape;3887;p42"/>
          <p:cNvPicPr preferRelativeResize="0"/>
          <p:nvPr/>
        </p:nvPicPr>
        <p:blipFill>
          <a:blip r:embed="rId5">
            <a:alphaModFix/>
          </a:blip>
          <a:stretch>
            <a:fillRect/>
          </a:stretch>
        </p:blipFill>
        <p:spPr>
          <a:xfrm>
            <a:off x="423075" y="3908330"/>
            <a:ext cx="868965" cy="858103"/>
          </a:xfrm>
          <a:prstGeom prst="rect">
            <a:avLst/>
          </a:prstGeom>
          <a:noFill/>
          <a:ln>
            <a:noFill/>
          </a:ln>
        </p:spPr>
      </p:pic>
      <p:pic>
        <p:nvPicPr>
          <p:cNvPr id="3888" name="Google Shape;3888;p42"/>
          <p:cNvPicPr preferRelativeResize="0"/>
          <p:nvPr/>
        </p:nvPicPr>
        <p:blipFill>
          <a:blip r:embed="rId7">
            <a:alphaModFix/>
          </a:blip>
          <a:stretch>
            <a:fillRect/>
          </a:stretch>
        </p:blipFill>
        <p:spPr>
          <a:xfrm>
            <a:off x="1451550" y="3908325"/>
            <a:ext cx="2862001" cy="611564"/>
          </a:xfrm>
          <a:prstGeom prst="rect">
            <a:avLst/>
          </a:prstGeom>
          <a:noFill/>
          <a:ln>
            <a:noFill/>
          </a:ln>
        </p:spPr>
      </p:pic>
      <p:sp>
        <p:nvSpPr>
          <p:cNvPr id="3889" name="Google Shape;3889;p42"/>
          <p:cNvSpPr txBox="1"/>
          <p:nvPr/>
        </p:nvSpPr>
        <p:spPr>
          <a:xfrm>
            <a:off x="1420931" y="4558838"/>
            <a:ext cx="2982600" cy="215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0" name="Google Shape;3890;p42"/>
          <p:cNvSpPr txBox="1"/>
          <p:nvPr/>
        </p:nvSpPr>
        <p:spPr>
          <a:xfrm>
            <a:off x="1420931" y="2645466"/>
            <a:ext cx="2982600" cy="215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1" name="Google Shape;3891;p42"/>
          <p:cNvSpPr txBox="1"/>
          <p:nvPr/>
        </p:nvSpPr>
        <p:spPr>
          <a:xfrm>
            <a:off x="1391250" y="3444422"/>
            <a:ext cx="29826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https://www2.census.gov/programs-surveys/school-finances/tables/2019/secondary-education-finance/elsec19t.xls</a:t>
            </a:r>
            <a:endParaRPr sz="500">
              <a:solidFill>
                <a:schemeClr val="lt2"/>
              </a:solidFill>
              <a:latin typeface="Courier New"/>
              <a:ea typeface="Courier New"/>
              <a:cs typeface="Courier New"/>
              <a:sym typeface="Courier New"/>
            </a:endParaRPr>
          </a:p>
        </p:txBody>
      </p:sp>
      <p:sp>
        <p:nvSpPr>
          <p:cNvPr id="3892" name="Google Shape;3892;p42"/>
          <p:cNvSpPr txBox="1"/>
          <p:nvPr/>
        </p:nvSpPr>
        <p:spPr>
          <a:xfrm>
            <a:off x="1391250" y="1512450"/>
            <a:ext cx="26571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https://data-nces.opendata.arcgis.com/datasets/146f28635d01435e978c6d2d5ccf6ea9_0.csv?outSR=%7B%22latestWkid%22%3A3857%2C%22wkid%22%3A102100%7D</a:t>
            </a:r>
            <a:endParaRPr sz="500">
              <a:solidFill>
                <a:schemeClr val="lt2"/>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43"/>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8" name="Google Shape;3898;p43"/>
          <p:cNvSpPr txBox="1"/>
          <p:nvPr/>
        </p:nvSpPr>
        <p:spPr>
          <a:xfrm>
            <a:off x="235125"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Datasets &amp; Features</a:t>
            </a:r>
            <a:endParaRPr sz="600">
              <a:solidFill>
                <a:srgbClr val="EF6C00"/>
              </a:solidFill>
              <a:latin typeface="Gochi Hand"/>
              <a:ea typeface="Gochi Hand"/>
              <a:cs typeface="Gochi Hand"/>
              <a:sym typeface="Gochi Hand"/>
            </a:endParaRPr>
          </a:p>
        </p:txBody>
      </p:sp>
      <p:pic>
        <p:nvPicPr>
          <p:cNvPr id="3899" name="Google Shape;3899;p43"/>
          <p:cNvPicPr preferRelativeResize="0"/>
          <p:nvPr/>
        </p:nvPicPr>
        <p:blipFill>
          <a:blip r:embed="rId3">
            <a:alphaModFix/>
          </a:blip>
          <a:stretch>
            <a:fillRect/>
          </a:stretch>
        </p:blipFill>
        <p:spPr>
          <a:xfrm>
            <a:off x="469996" y="793931"/>
            <a:ext cx="2072259" cy="4120970"/>
          </a:xfrm>
          <a:prstGeom prst="rect">
            <a:avLst/>
          </a:prstGeom>
          <a:noFill/>
          <a:ln>
            <a:noFill/>
          </a:ln>
        </p:spPr>
      </p:pic>
      <p:pic>
        <p:nvPicPr>
          <p:cNvPr id="3900" name="Google Shape;3900;p43"/>
          <p:cNvPicPr preferRelativeResize="0"/>
          <p:nvPr/>
        </p:nvPicPr>
        <p:blipFill>
          <a:blip r:embed="rId4">
            <a:alphaModFix/>
          </a:blip>
          <a:stretch>
            <a:fillRect/>
          </a:stretch>
        </p:blipFill>
        <p:spPr>
          <a:xfrm>
            <a:off x="6808349" y="793931"/>
            <a:ext cx="2034105" cy="4120968"/>
          </a:xfrm>
          <a:prstGeom prst="rect">
            <a:avLst/>
          </a:prstGeom>
          <a:noFill/>
          <a:ln>
            <a:noFill/>
          </a:ln>
        </p:spPr>
      </p:pic>
      <p:sp>
        <p:nvSpPr>
          <p:cNvPr id="3901" name="Google Shape;3901;p43"/>
          <p:cNvSpPr txBox="1"/>
          <p:nvPr/>
        </p:nvSpPr>
        <p:spPr>
          <a:xfrm>
            <a:off x="209850" y="460931"/>
            <a:ext cx="2397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District of Columbia, Maryland &amp; Virginia</a:t>
            </a:r>
            <a:endParaRPr sz="1100">
              <a:solidFill>
                <a:srgbClr val="EF6C00"/>
              </a:solidFill>
              <a:latin typeface="PT Sans Narrow"/>
              <a:ea typeface="PT Sans Narrow"/>
              <a:cs typeface="PT Sans Narrow"/>
              <a:sym typeface="PT Sans Narrow"/>
            </a:endParaRPr>
          </a:p>
        </p:txBody>
      </p:sp>
      <p:sp>
        <p:nvSpPr>
          <p:cNvPr id="3902" name="Google Shape;3902;p43"/>
          <p:cNvSpPr txBox="1"/>
          <p:nvPr/>
        </p:nvSpPr>
        <p:spPr>
          <a:xfrm>
            <a:off x="7098788" y="460931"/>
            <a:ext cx="1624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New York</a:t>
            </a:r>
            <a:endParaRPr sz="1100">
              <a:solidFill>
                <a:srgbClr val="EF6C00"/>
              </a:solidFill>
              <a:latin typeface="PT Sans Narrow"/>
              <a:ea typeface="PT Sans Narrow"/>
              <a:cs typeface="PT Sans Narrow"/>
              <a:sym typeface="PT Sans Narrow"/>
            </a:endParaRPr>
          </a:p>
        </p:txBody>
      </p:sp>
      <p:pic>
        <p:nvPicPr>
          <p:cNvPr id="3903" name="Google Shape;3903;p43"/>
          <p:cNvPicPr preferRelativeResize="0"/>
          <p:nvPr/>
        </p:nvPicPr>
        <p:blipFill>
          <a:blip r:embed="rId5">
            <a:alphaModFix/>
          </a:blip>
          <a:stretch>
            <a:fillRect/>
          </a:stretch>
        </p:blipFill>
        <p:spPr>
          <a:xfrm>
            <a:off x="2741081" y="621356"/>
            <a:ext cx="3868445" cy="44085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44"/>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9" name="Google Shape;3909;p44"/>
          <p:cNvSpPr txBox="1"/>
          <p:nvPr/>
        </p:nvSpPr>
        <p:spPr>
          <a:xfrm>
            <a:off x="235125"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Datasets</a:t>
            </a:r>
            <a:r>
              <a:rPr b="1" lang="en" sz="3100">
                <a:solidFill>
                  <a:srgbClr val="EF6C00"/>
                </a:solidFill>
                <a:latin typeface="PT Sans Narrow"/>
                <a:ea typeface="PT Sans Narrow"/>
                <a:cs typeface="PT Sans Narrow"/>
                <a:sym typeface="PT Sans Narrow"/>
              </a:rPr>
              <a:t> &amp; </a:t>
            </a:r>
            <a:r>
              <a:rPr b="1" lang="en" sz="3100">
                <a:solidFill>
                  <a:srgbClr val="EF6C00"/>
                </a:solidFill>
                <a:latin typeface="PT Sans Narrow"/>
                <a:ea typeface="PT Sans Narrow"/>
                <a:cs typeface="PT Sans Narrow"/>
                <a:sym typeface="PT Sans Narrow"/>
              </a:rPr>
              <a:t>Feature Importance-Random Forest</a:t>
            </a:r>
            <a:endParaRPr sz="600">
              <a:solidFill>
                <a:srgbClr val="EF6C00"/>
              </a:solidFill>
              <a:latin typeface="Gochi Hand"/>
              <a:ea typeface="Gochi Hand"/>
              <a:cs typeface="Gochi Hand"/>
              <a:sym typeface="Gochi Hand"/>
            </a:endParaRPr>
          </a:p>
        </p:txBody>
      </p:sp>
      <p:pic>
        <p:nvPicPr>
          <p:cNvPr id="3910" name="Google Shape;3910;p44"/>
          <p:cNvPicPr preferRelativeResize="0"/>
          <p:nvPr/>
        </p:nvPicPr>
        <p:blipFill>
          <a:blip r:embed="rId4">
            <a:alphaModFix/>
          </a:blip>
          <a:stretch>
            <a:fillRect/>
          </a:stretch>
        </p:blipFill>
        <p:spPr>
          <a:xfrm>
            <a:off x="4630388" y="1148981"/>
            <a:ext cx="4402107" cy="3093262"/>
          </a:xfrm>
          <a:prstGeom prst="rect">
            <a:avLst/>
          </a:prstGeom>
          <a:noFill/>
          <a:ln>
            <a:noFill/>
          </a:ln>
        </p:spPr>
      </p:pic>
      <p:pic>
        <p:nvPicPr>
          <p:cNvPr id="3911" name="Google Shape;3911;p44"/>
          <p:cNvPicPr preferRelativeResize="0"/>
          <p:nvPr/>
        </p:nvPicPr>
        <p:blipFill>
          <a:blip r:embed="rId5">
            <a:alphaModFix/>
          </a:blip>
          <a:stretch>
            <a:fillRect/>
          </a:stretch>
        </p:blipFill>
        <p:spPr>
          <a:xfrm>
            <a:off x="90338" y="1111743"/>
            <a:ext cx="4338825" cy="3167737"/>
          </a:xfrm>
          <a:prstGeom prst="rect">
            <a:avLst/>
          </a:prstGeom>
          <a:noFill/>
          <a:ln>
            <a:noFill/>
          </a:ln>
        </p:spPr>
      </p:pic>
      <p:sp>
        <p:nvSpPr>
          <p:cNvPr id="3912" name="Google Shape;3912;p44"/>
          <p:cNvSpPr txBox="1"/>
          <p:nvPr/>
        </p:nvSpPr>
        <p:spPr>
          <a:xfrm>
            <a:off x="6468656" y="848831"/>
            <a:ext cx="16242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rgbClr val="EF6C00"/>
                </a:solidFill>
                <a:latin typeface="PT Sans Narrow"/>
                <a:ea typeface="PT Sans Narrow"/>
                <a:cs typeface="PT Sans Narrow"/>
                <a:sym typeface="PT Sans Narrow"/>
              </a:rPr>
              <a:t>New York</a:t>
            </a:r>
            <a:endParaRPr>
              <a:solidFill>
                <a:srgbClr val="EF6C00"/>
              </a:solidFill>
              <a:latin typeface="PT Sans Narrow"/>
              <a:ea typeface="PT Sans Narrow"/>
              <a:cs typeface="PT Sans Narrow"/>
              <a:sym typeface="PT Sans Narrow"/>
            </a:endParaRPr>
          </a:p>
        </p:txBody>
      </p:sp>
      <p:sp>
        <p:nvSpPr>
          <p:cNvPr id="3913" name="Google Shape;3913;p44"/>
          <p:cNvSpPr txBox="1"/>
          <p:nvPr/>
        </p:nvSpPr>
        <p:spPr>
          <a:xfrm>
            <a:off x="1060854" y="848825"/>
            <a:ext cx="31311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rgbClr val="EF6C00"/>
                </a:solidFill>
                <a:latin typeface="PT Sans Narrow"/>
                <a:ea typeface="PT Sans Narrow"/>
                <a:cs typeface="PT Sans Narrow"/>
                <a:sym typeface="PT Sans Narrow"/>
              </a:rPr>
              <a:t>District of Columbia, Maryland &amp; Virginia</a:t>
            </a:r>
            <a:endParaRPr>
              <a:solidFill>
                <a:srgbClr val="EF6C00"/>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45"/>
          <p:cNvSpPr txBox="1"/>
          <p:nvPr>
            <p:ph type="title"/>
          </p:nvPr>
        </p:nvSpPr>
        <p:spPr>
          <a:xfrm>
            <a:off x="158375" y="953500"/>
            <a:ext cx="8673900" cy="38829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Focus:</a:t>
            </a:r>
            <a:endParaRPr sz="1700">
              <a:solidFill>
                <a:schemeClr val="lt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b="0" lang="en" sz="1700">
                <a:solidFill>
                  <a:schemeClr val="lt2"/>
                </a:solidFill>
                <a:latin typeface="Times New Roman"/>
                <a:ea typeface="Times New Roman"/>
                <a:cs typeface="Times New Roman"/>
                <a:sym typeface="Times New Roman"/>
              </a:rPr>
              <a:t>Variables affecting graduation rates and the prediction of successful  H.S. completion.</a:t>
            </a:r>
            <a:br>
              <a:rPr b="0" lang="en" sz="1700">
                <a:solidFill>
                  <a:schemeClr val="lt2"/>
                </a:solidFill>
                <a:latin typeface="Times New Roman"/>
                <a:ea typeface="Times New Roman"/>
                <a:cs typeface="Times New Roman"/>
                <a:sym typeface="Times New Roman"/>
              </a:rPr>
            </a:br>
            <a:r>
              <a:rPr b="0" lang="en" sz="1700">
                <a:solidFill>
                  <a:schemeClr val="lt2"/>
                </a:solidFill>
                <a:latin typeface="Times New Roman"/>
                <a:ea typeface="Times New Roman"/>
                <a:cs typeface="Times New Roman"/>
                <a:sym typeface="Times New Roman"/>
              </a:rPr>
              <a:t> Success Rate threshold = 67% (ESSA legislation marker for low-performing schools</a:t>
            </a:r>
            <a:endParaRPr sz="1800">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700">
              <a:solidFill>
                <a:schemeClr val="lt2"/>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Exploratory Data Analysis</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t/>
            </a:r>
            <a:endParaRPr sz="1700">
              <a:solidFill>
                <a:schemeClr val="lt2"/>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Models</a:t>
            </a:r>
            <a:r>
              <a:rPr b="0" lang="en" sz="1700">
                <a:solidFill>
                  <a:schemeClr val="lt2"/>
                </a:solidFill>
                <a:latin typeface="Times New Roman"/>
                <a:ea typeface="Times New Roman"/>
                <a:cs typeface="Times New Roman"/>
                <a:sym typeface="Times New Roman"/>
              </a:rPr>
              <a:t> </a:t>
            </a:r>
            <a:r>
              <a:rPr lang="en" sz="1700">
                <a:solidFill>
                  <a:schemeClr val="lt2"/>
                </a:solidFill>
                <a:latin typeface="Times New Roman"/>
                <a:ea typeface="Times New Roman"/>
                <a:cs typeface="Times New Roman"/>
                <a:sym typeface="Times New Roman"/>
              </a:rPr>
              <a:t>from LazyPredict</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700">
                <a:solidFill>
                  <a:schemeClr val="lt2"/>
                </a:solidFill>
                <a:latin typeface="Times New Roman"/>
                <a:ea typeface="Times New Roman"/>
                <a:cs typeface="Times New Roman"/>
                <a:sym typeface="Times New Roman"/>
              </a:rPr>
              <a:t>Regression Model: </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Gradient Boosting Regressor 						</a:t>
            </a:r>
            <a:endParaRPr b="0" sz="1700">
              <a:solidFill>
                <a:schemeClr val="lt2"/>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700">
                <a:solidFill>
                  <a:schemeClr val="lt2"/>
                </a:solidFill>
                <a:latin typeface="Times New Roman"/>
                <a:ea typeface="Times New Roman"/>
                <a:cs typeface="Times New Roman"/>
                <a:sym typeface="Times New Roman"/>
              </a:rPr>
              <a:t>Classification Models:</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LinearSVC 			</a:t>
            </a:r>
            <a:r>
              <a:rPr b="0" lang="en" sz="1700">
                <a:solidFill>
                  <a:schemeClr val="lt2"/>
                </a:solidFill>
                <a:latin typeface="Times New Roman"/>
                <a:ea typeface="Times New Roman"/>
                <a:cs typeface="Times New Roman"/>
                <a:sym typeface="Times New Roman"/>
              </a:rPr>
              <a:t>Logistic Regression(with Lasso and Ridge)</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a:t>
            </a:r>
            <a:r>
              <a:rPr b="0" lang="en" sz="1700">
                <a:solidFill>
                  <a:schemeClr val="lt2"/>
                </a:solidFill>
                <a:latin typeface="Times New Roman"/>
                <a:ea typeface="Times New Roman"/>
                <a:cs typeface="Times New Roman"/>
                <a:sym typeface="Times New Roman"/>
              </a:rPr>
              <a:t>Random Forest</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t/>
            </a:r>
            <a:endParaRPr b="0" sz="1700">
              <a:solidFill>
                <a:schemeClr val="lt2"/>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Other Models: </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Neural Networks                 Agglomerative Clustering                                                      		</a:t>
            </a:r>
            <a:endParaRPr sz="1900">
              <a:solidFill>
                <a:schemeClr val="lt2"/>
              </a:solidFill>
              <a:latin typeface="Arial"/>
              <a:ea typeface="Arial"/>
              <a:cs typeface="Arial"/>
              <a:sym typeface="Arial"/>
            </a:endParaRPr>
          </a:p>
        </p:txBody>
      </p:sp>
      <p:sp>
        <p:nvSpPr>
          <p:cNvPr id="3919" name="Google Shape;3919;p45"/>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0" name="Google Shape;3920;p45"/>
          <p:cNvSpPr txBox="1"/>
          <p:nvPr/>
        </p:nvSpPr>
        <p:spPr>
          <a:xfrm>
            <a:off x="234188" y="182156"/>
            <a:ext cx="8673900" cy="631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200">
                <a:solidFill>
                  <a:srgbClr val="EF6C00"/>
                </a:solidFill>
                <a:latin typeface="PT Sans Narrow"/>
                <a:ea typeface="PT Sans Narrow"/>
                <a:cs typeface="PT Sans Narrow"/>
                <a:sym typeface="PT Sans Narrow"/>
              </a:rPr>
              <a:t>Hypothesis and </a:t>
            </a:r>
            <a:r>
              <a:rPr b="1" lang="en" sz="3200">
                <a:solidFill>
                  <a:srgbClr val="EF6C00"/>
                </a:solidFill>
                <a:latin typeface="PT Sans Narrow"/>
                <a:ea typeface="PT Sans Narrow"/>
                <a:cs typeface="PT Sans Narrow"/>
                <a:sym typeface="PT Sans Narrow"/>
              </a:rPr>
              <a:t>Methodology</a:t>
            </a:r>
            <a:endParaRPr sz="700">
              <a:solidFill>
                <a:srgbClr val="EF6C00"/>
              </a:solidFill>
              <a:latin typeface="Gochi Hand"/>
              <a:ea typeface="Gochi Hand"/>
              <a:cs typeface="Gochi Hand"/>
              <a:sym typeface="Gochi Ha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46"/>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6" name="Google Shape;3926;p46"/>
          <p:cNvSpPr txBox="1"/>
          <p:nvPr/>
        </p:nvSpPr>
        <p:spPr>
          <a:xfrm>
            <a:off x="235125" y="207769"/>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Expected</a:t>
            </a:r>
            <a:r>
              <a:rPr b="1" lang="en" sz="3100">
                <a:solidFill>
                  <a:srgbClr val="EF6C00"/>
                </a:solidFill>
                <a:latin typeface="PT Sans Narrow"/>
                <a:ea typeface="PT Sans Narrow"/>
                <a:cs typeface="PT Sans Narrow"/>
                <a:sym typeface="PT Sans Narrow"/>
              </a:rPr>
              <a:t> Outcomes</a:t>
            </a:r>
            <a:endParaRPr sz="600">
              <a:solidFill>
                <a:srgbClr val="EF6C00"/>
              </a:solidFill>
              <a:latin typeface="Gochi Hand"/>
              <a:ea typeface="Gochi Hand"/>
              <a:cs typeface="Gochi Hand"/>
              <a:sym typeface="Gochi Hand"/>
            </a:endParaRPr>
          </a:p>
        </p:txBody>
      </p:sp>
      <p:grpSp>
        <p:nvGrpSpPr>
          <p:cNvPr id="3927" name="Google Shape;3927;p46"/>
          <p:cNvGrpSpPr/>
          <p:nvPr/>
        </p:nvGrpSpPr>
        <p:grpSpPr>
          <a:xfrm>
            <a:off x="4193038" y="1005026"/>
            <a:ext cx="3679200" cy="3135433"/>
            <a:chOff x="4192863" y="1002150"/>
            <a:chExt cx="3679200" cy="3139200"/>
          </a:xfrm>
        </p:grpSpPr>
        <p:sp>
          <p:nvSpPr>
            <p:cNvPr id="3928" name="Google Shape;3928;p46"/>
            <p:cNvSpPr/>
            <p:nvPr/>
          </p:nvSpPr>
          <p:spPr>
            <a:xfrm>
              <a:off x="4192863" y="1002150"/>
              <a:ext cx="3679200" cy="31392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929" name="Google Shape;3929;p46"/>
            <p:cNvSpPr txBox="1"/>
            <p:nvPr/>
          </p:nvSpPr>
          <p:spPr>
            <a:xfrm>
              <a:off x="5357496" y="1460817"/>
              <a:ext cx="2405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Adjusted Cohort Graduation Rate</a:t>
              </a:r>
              <a:endParaRPr sz="1100">
                <a:solidFill>
                  <a:srgbClr val="FFFFFF"/>
                </a:solidFill>
                <a:latin typeface="Roboto"/>
                <a:ea typeface="Roboto"/>
                <a:cs typeface="Roboto"/>
                <a:sym typeface="Roboto"/>
              </a:endParaRPr>
            </a:p>
          </p:txBody>
        </p:sp>
        <p:sp>
          <p:nvSpPr>
            <p:cNvPr id="3930" name="Google Shape;3930;p46"/>
            <p:cNvSpPr txBox="1"/>
            <p:nvPr/>
          </p:nvSpPr>
          <p:spPr>
            <a:xfrm>
              <a:off x="5320596" y="1795314"/>
              <a:ext cx="2346600" cy="221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800">
                  <a:solidFill>
                    <a:srgbClr val="FFFFFF"/>
                  </a:solidFill>
                  <a:latin typeface="Roboto"/>
                  <a:ea typeface="Roboto"/>
                  <a:cs typeface="Roboto"/>
                  <a:sym typeface="Roboto"/>
                </a:rPr>
                <a:t>Percentage of public high school students who graduate on time with a regular diploma,</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0"/>
                </a:spcAft>
                <a:buNone/>
              </a:pPr>
              <a:r>
                <a:rPr lang="en" sz="800">
                  <a:solidFill>
                    <a:srgbClr val="FFFFFF"/>
                  </a:solidFill>
                  <a:latin typeface="Roboto"/>
                  <a:ea typeface="Roboto"/>
                  <a:cs typeface="Roboto"/>
                  <a:sym typeface="Roboto"/>
                </a:rPr>
                <a:t>First 6 years the ACGR was collected (2010–11 through 2015–16), the rate increased from 79 percent to 84 percent.</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0"/>
                </a:spcAft>
                <a:buNone/>
              </a:pPr>
              <a:r>
                <a:rPr lang="en" sz="800">
                  <a:solidFill>
                    <a:srgbClr val="FFFFFF"/>
                  </a:solidFill>
                  <a:latin typeface="Roboto"/>
                  <a:ea typeface="Roboto"/>
                  <a:cs typeface="Roboto"/>
                  <a:sym typeface="Roboto"/>
                </a:rPr>
                <a:t>Schools with more female students, lower student-teacher ratios, a lower percentage of free and reduced lunch recipients, and non-eligible Title I schools should have higher graduation rates.</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1600"/>
                </a:spcAft>
                <a:buNone/>
              </a:pP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grpSp>
      <p:grpSp>
        <p:nvGrpSpPr>
          <p:cNvPr id="3931" name="Google Shape;3931;p46"/>
          <p:cNvGrpSpPr/>
          <p:nvPr/>
        </p:nvGrpSpPr>
        <p:grpSpPr>
          <a:xfrm>
            <a:off x="3216519" y="1000959"/>
            <a:ext cx="1944600" cy="1569600"/>
            <a:chOff x="3216519" y="1002150"/>
            <a:chExt cx="1944600" cy="1569600"/>
          </a:xfrm>
        </p:grpSpPr>
        <p:sp>
          <p:nvSpPr>
            <p:cNvPr id="3932" name="Google Shape;3932;p46"/>
            <p:cNvSpPr/>
            <p:nvPr/>
          </p:nvSpPr>
          <p:spPr>
            <a:xfrm flipH="1">
              <a:off x="3216519" y="10021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6"/>
            <p:cNvSpPr txBox="1"/>
            <p:nvPr/>
          </p:nvSpPr>
          <p:spPr>
            <a:xfrm>
              <a:off x="3461163" y="1244660"/>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Student Teacher Ratio</a:t>
              </a:r>
              <a:endParaRPr sz="1100">
                <a:solidFill>
                  <a:srgbClr val="FFFFFF"/>
                </a:solidFill>
                <a:latin typeface="Roboto"/>
                <a:ea typeface="Roboto"/>
                <a:cs typeface="Roboto"/>
                <a:sym typeface="Roboto"/>
              </a:endParaRPr>
            </a:p>
          </p:txBody>
        </p:sp>
        <p:sp>
          <p:nvSpPr>
            <p:cNvPr id="3934" name="Google Shape;3934;p46"/>
            <p:cNvSpPr txBox="1"/>
            <p:nvPr/>
          </p:nvSpPr>
          <p:spPr>
            <a:xfrm>
              <a:off x="3461168" y="1704636"/>
              <a:ext cx="1486200" cy="7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lt2"/>
                  </a:solidFill>
                  <a:latin typeface="Roboto"/>
                  <a:ea typeface="Roboto"/>
                  <a:cs typeface="Roboto"/>
                  <a:sym typeface="Roboto"/>
                </a:rPr>
                <a:t>As the student-teacher ratio increases, the graduation rate decreases.</a:t>
              </a:r>
              <a:endParaRPr sz="800">
                <a:solidFill>
                  <a:schemeClr val="lt2"/>
                </a:solidFill>
                <a:latin typeface="Roboto"/>
                <a:ea typeface="Roboto"/>
                <a:cs typeface="Roboto"/>
                <a:sym typeface="Roboto"/>
              </a:endParaRPr>
            </a:p>
          </p:txBody>
        </p:sp>
      </p:grpSp>
      <p:grpSp>
        <p:nvGrpSpPr>
          <p:cNvPr id="3935" name="Google Shape;3935;p46"/>
          <p:cNvGrpSpPr/>
          <p:nvPr/>
        </p:nvGrpSpPr>
        <p:grpSpPr>
          <a:xfrm>
            <a:off x="1276688" y="1000959"/>
            <a:ext cx="1944600" cy="1569600"/>
            <a:chOff x="1271925" y="1002150"/>
            <a:chExt cx="1944600" cy="1569600"/>
          </a:xfrm>
        </p:grpSpPr>
        <p:sp>
          <p:nvSpPr>
            <p:cNvPr id="3936" name="Google Shape;3936;p46"/>
            <p:cNvSpPr/>
            <p:nvPr/>
          </p:nvSpPr>
          <p:spPr>
            <a:xfrm rot="10800000">
              <a:off x="1271925" y="10021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6"/>
            <p:cNvSpPr txBox="1"/>
            <p:nvPr/>
          </p:nvSpPr>
          <p:spPr>
            <a:xfrm>
              <a:off x="1496681" y="1306147"/>
              <a:ext cx="14517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800"/>
                <a:buFont typeface="Arial"/>
                <a:buNone/>
              </a:pPr>
              <a:r>
                <a:rPr b="1" lang="en" sz="1100">
                  <a:solidFill>
                    <a:schemeClr val="lt2"/>
                  </a:solidFill>
                  <a:latin typeface="Roboto"/>
                  <a:ea typeface="Roboto"/>
                  <a:cs typeface="Roboto"/>
                  <a:sym typeface="Roboto"/>
                </a:rPr>
                <a:t>Gender</a:t>
              </a:r>
              <a:endParaRPr sz="1100">
                <a:solidFill>
                  <a:srgbClr val="FFFFFF"/>
                </a:solidFill>
                <a:latin typeface="Roboto"/>
                <a:ea typeface="Roboto"/>
                <a:cs typeface="Roboto"/>
                <a:sym typeface="Roboto"/>
              </a:endParaRPr>
            </a:p>
          </p:txBody>
        </p:sp>
        <p:sp>
          <p:nvSpPr>
            <p:cNvPr id="3938" name="Google Shape;3938;p46"/>
            <p:cNvSpPr txBox="1"/>
            <p:nvPr/>
          </p:nvSpPr>
          <p:spPr>
            <a:xfrm>
              <a:off x="1496688" y="1704627"/>
              <a:ext cx="1451700" cy="5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2"/>
                  </a:solidFill>
                  <a:latin typeface="Roboto"/>
                  <a:ea typeface="Roboto"/>
                  <a:cs typeface="Roboto"/>
                  <a:sym typeface="Roboto"/>
                </a:rPr>
                <a:t>Females students are more likely to graduate than their male counterparts.</a:t>
              </a:r>
              <a:endParaRPr sz="800">
                <a:solidFill>
                  <a:schemeClr val="lt2"/>
                </a:solidFill>
                <a:latin typeface="Roboto"/>
                <a:ea typeface="Roboto"/>
                <a:cs typeface="Roboto"/>
                <a:sym typeface="Roboto"/>
              </a:endParaRPr>
            </a:p>
          </p:txBody>
        </p:sp>
      </p:grpSp>
      <p:grpSp>
        <p:nvGrpSpPr>
          <p:cNvPr id="3939" name="Google Shape;3939;p46"/>
          <p:cNvGrpSpPr/>
          <p:nvPr/>
        </p:nvGrpSpPr>
        <p:grpSpPr>
          <a:xfrm>
            <a:off x="1280363" y="2566988"/>
            <a:ext cx="1944600" cy="1569613"/>
            <a:chOff x="1275600" y="2571750"/>
            <a:chExt cx="1944600" cy="1569613"/>
          </a:xfrm>
        </p:grpSpPr>
        <p:sp>
          <p:nvSpPr>
            <p:cNvPr id="3940" name="Google Shape;3940;p46"/>
            <p:cNvSpPr/>
            <p:nvPr/>
          </p:nvSpPr>
          <p:spPr>
            <a:xfrm flipH="1">
              <a:off x="1275600" y="25717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6"/>
            <p:cNvSpPr txBox="1"/>
            <p:nvPr/>
          </p:nvSpPr>
          <p:spPr>
            <a:xfrm>
              <a:off x="1496688" y="2634949"/>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Free and Reduced Lunch</a:t>
              </a:r>
              <a:endParaRPr sz="1100">
                <a:solidFill>
                  <a:srgbClr val="FFFFFF"/>
                </a:solidFill>
                <a:latin typeface="Roboto"/>
                <a:ea typeface="Roboto"/>
                <a:cs typeface="Roboto"/>
                <a:sym typeface="Roboto"/>
              </a:endParaRPr>
            </a:p>
          </p:txBody>
        </p:sp>
        <p:sp>
          <p:nvSpPr>
            <p:cNvPr id="3942" name="Google Shape;3942;p46"/>
            <p:cNvSpPr txBox="1"/>
            <p:nvPr/>
          </p:nvSpPr>
          <p:spPr>
            <a:xfrm>
              <a:off x="1489511" y="3013963"/>
              <a:ext cx="1516800" cy="11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The average percentage of free and reduced lunch students is higher for schools with lower graduation rates compared to schools with higher graduation rates.</a:t>
              </a:r>
              <a:endParaRPr sz="800">
                <a:solidFill>
                  <a:schemeClr val="lt2"/>
                </a:solidFill>
                <a:latin typeface="Roboto"/>
                <a:ea typeface="Roboto"/>
                <a:cs typeface="Roboto"/>
                <a:sym typeface="Roboto"/>
              </a:endParaRPr>
            </a:p>
          </p:txBody>
        </p:sp>
      </p:grpSp>
      <p:grpSp>
        <p:nvGrpSpPr>
          <p:cNvPr id="3943" name="Google Shape;3943;p46"/>
          <p:cNvGrpSpPr/>
          <p:nvPr/>
        </p:nvGrpSpPr>
        <p:grpSpPr>
          <a:xfrm>
            <a:off x="3216519" y="2566988"/>
            <a:ext cx="1944600" cy="1569600"/>
            <a:chOff x="3216519" y="2571750"/>
            <a:chExt cx="1944600" cy="1569600"/>
          </a:xfrm>
        </p:grpSpPr>
        <p:sp>
          <p:nvSpPr>
            <p:cNvPr id="3944" name="Google Shape;3944;p46"/>
            <p:cNvSpPr/>
            <p:nvPr/>
          </p:nvSpPr>
          <p:spPr>
            <a:xfrm rot="10800000">
              <a:off x="3216519" y="25717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6"/>
            <p:cNvSpPr txBox="1"/>
            <p:nvPr/>
          </p:nvSpPr>
          <p:spPr>
            <a:xfrm>
              <a:off x="3461163" y="2814260"/>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3946" name="Google Shape;3946;p46"/>
            <p:cNvSpPr txBox="1"/>
            <p:nvPr/>
          </p:nvSpPr>
          <p:spPr>
            <a:xfrm>
              <a:off x="3461175" y="3067763"/>
              <a:ext cx="1451700" cy="89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A significant portion of Title I eligible schools receive less funding than their non-eligible counterparts.</a:t>
              </a:r>
              <a:endParaRPr sz="800">
                <a:solidFill>
                  <a:schemeClr val="lt2"/>
                </a:solidFill>
                <a:latin typeface="Roboto"/>
                <a:ea typeface="Roboto"/>
                <a:cs typeface="Roboto"/>
                <a:sym typeface="Roboto"/>
              </a:endParaRPr>
            </a:p>
          </p:txBody>
        </p:sp>
      </p:grpSp>
      <p:grpSp>
        <p:nvGrpSpPr>
          <p:cNvPr id="3947" name="Google Shape;3947;p46"/>
          <p:cNvGrpSpPr/>
          <p:nvPr/>
        </p:nvGrpSpPr>
        <p:grpSpPr>
          <a:xfrm>
            <a:off x="3053468" y="2405696"/>
            <a:ext cx="334125" cy="334078"/>
            <a:chOff x="3157188" y="909150"/>
            <a:chExt cx="470400" cy="470400"/>
          </a:xfrm>
        </p:grpSpPr>
        <p:sp>
          <p:nvSpPr>
            <p:cNvPr id="3948" name="Google Shape;3948;p4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6"/>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0" name="Google Shape;3950;p46"/>
          <p:cNvSpPr txBox="1"/>
          <p:nvPr/>
        </p:nvSpPr>
        <p:spPr>
          <a:xfrm>
            <a:off x="3568838" y="2662875"/>
            <a:ext cx="1106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lt2"/>
                </a:solidFill>
                <a:latin typeface="Roboto"/>
                <a:ea typeface="Roboto"/>
                <a:cs typeface="Roboto"/>
                <a:sym typeface="Roboto"/>
              </a:rPr>
              <a:t>Funding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72162"/>
      </a:dk1>
      <a:lt1>
        <a:srgbClr val="FCD75E"/>
      </a:lt1>
      <a:dk2>
        <a:srgbClr val="171717"/>
      </a:dk2>
      <a:lt2>
        <a:srgbClr val="FFFFFF"/>
      </a:lt2>
      <a:accent1>
        <a:srgbClr val="1D69B4"/>
      </a:accent1>
      <a:accent2>
        <a:srgbClr val="F1C232"/>
      </a:accent2>
      <a:accent3>
        <a:srgbClr val="7CAA23"/>
      </a:accent3>
      <a:accent4>
        <a:srgbClr val="FF4824"/>
      </a:accent4>
      <a:accent5>
        <a:srgbClr val="4775E7"/>
      </a:accent5>
      <a:accent6>
        <a:srgbClr val="C830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